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2192000" cy="6858000"/>
  <p:notesSz cx="6858000" cy="9144000"/>
  <p:embeddedFontLst>
    <p:embeddedFont>
      <p:font typeface="Cambria" panose="02040503050406030204" pitchFamily="18" charset="0"/>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Cabin" panose="020B060402020202020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46AC17A-5BA1-4098-89EE-EF6CE718FC2D}">
  <a:tblStyle styleId="{546AC17A-5BA1-4098-89EE-EF6CE718FC2D}" styleName="Table_0"/>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8723" autoAdjust="0"/>
  </p:normalViewPr>
  <p:slideViewPr>
    <p:cSldViewPr snapToGrid="0">
      <p:cViewPr varScale="1">
        <p:scale>
          <a:sx n="35" d="100"/>
          <a:sy n="35" d="100"/>
        </p:scale>
        <p:origin x="207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8" name="Shape 9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Hello, and welcome to Felix Instruments-Applied Food Science. Today we will be learning about the F-900 Portable Ethylene Analyzer, which provides accurate real-time measurement of ethylene gas concentrations in a compact instrument suitable for field and laboratory use. Common applications include: Ethylene monitoring, experiments involving modified atmosphere boxes, storage rooms, and various containers. The intent of the F-900’s portable design is to aid the research community in developing real-world ethylene management applications for the benefit of growers, processors, and consumers. </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Please record any questions you may have along the way so we may answer them at the end of this training.</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99" name="Shape 9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2" name="Shape 17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When interfering gases saturate the distilled water trap used in Special mode- the mode which enables Polarcept, the user must clean or regenerate the water. Cleaning time can be customized, but keep in mind that the cleaning time should be twice as long as the measure time it took to saturate the water.</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To verify that the F-900 is in cleaning mode, the word ‘cleaning’  will be displayed both on the screen and recorded in the datafile.</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73" name="Shape 17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9" name="Shape 17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In the next portion of the training, we will be discussing the basic operation of the F-900, the modes of use, data interpretation and user navigation. </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Always remember to store the F-900 with charged batteries, the internal batteries must have charge to maintain the accuracy of the sensors, even when the unit is powered off. It is recommend to keep the instrument connected to the power supply for long term storage. For more information regarding battery charging and storage, refer to page 14 in the user manual.</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0" name="Shape 18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8" name="Shape 18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From the Main Menu, there are four menu options: Measure, Setup, View and File. Use the up and down arrows to switch between menu options and the right arrow to select. Press the green power button to power unit off and on.</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9" name="Shape 18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7" name="Shape 19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F-900 has a number of utility functions that allow the user to manage the instrument’s capabilities. These functions are accessed by pressing the right arrow when Setup is highlighted on the Main Menu. The setup utility options are: Measure, Autosave, Sensor, Calibration, Time, Flow, Chamber, Terminals, and Board. Use the up or down arrow to select the desired option and then press the right arrow to verify. Pressing the left arrow will exit to the Main Menu.</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We will go over these menu options one-by-one over the next few slides.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98" name="Shape 19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6" name="Shape 20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Setup&gt;Measure menu allows the user to setup a measurement in 1 of 2 different modes: Monitor Mode or GC Emulation Mode. </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We will go over Monitor mode first.</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07" name="Shape 20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4" name="Shape 21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After powering on the unit, and navigating to the ‘Sensor Stability’ screen, the display will show the open File and the gas flow, followed by selection options for ‘automatic’ or ;’manual’ initialization. Once the sensors have stabilized, automatic initialization will proceed directly to measuring in Graph Mode (which is monitor mode displayed graphically). Manual initialization allows the user to initiate Monitor Mode by pressing the right arrow to begin measurements.</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It is important to ensure that the IN and OUT ports on the front panel of the instrument are clear from obstruction while taking measurements with the F-900</a:t>
            </a:r>
          </a:p>
        </p:txBody>
      </p:sp>
      <p:sp>
        <p:nvSpPr>
          <p:cNvPr id="215" name="Shape 21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1" name="Shape 22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unit will enter Graph mode after stabilization has occurred in Sensor Stability mode. Or to enter Graph Mode, press the right arrow when the F-900 is at the Sensor Stability screen. This view graphically displays the measured Ethylene value over time. To switch from Graph Mode into Monitor Mode, press the right arrow.</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22" name="Shape 22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9" name="Shape 22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When the F-900 is in Monitor mode, the large bold value on the top line is the digitally filtered value of the raw ethylene measurements. Next, the relative humidity of the gas stream is displayed (in percent), followed by the temperature in degrees Celsius. </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Press the down arrow to view the flow rate (the default is set to 200 milliliters per minute). If the unit has a high resolution CO2 sensor on board, the CO2 value in ppm will be displayed below the ethylene value. If the unit has a low resolution CO2 sensor, or O2 sensor on board, the value will be displayed in percentage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30" name="Shape 23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7" name="Shape 23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The Settings screen is accessed by pressing the right arrow within Monitor Mode, and provides a short list of variables which may be manipulated while measurements are being made. The exterior Conditioning Chambers can be switched On and Off, ‘Closed Loop’ valves can be turned On and Off enabling gas to circulate internally, or the ethylene zero calibration or ‘Set Zero’ process can be initiated. For best accuracy, the set zero process should be done daily for ethylene</a:t>
            </a:r>
            <a:r>
              <a:rPr lang="en-US" sz="1200" b="0" i="0" u="none" strike="noStrike" cap="none" baseline="0" dirty="0">
                <a:solidFill>
                  <a:schemeClr val="dk1"/>
                </a:solidFill>
                <a:latin typeface="Calibri"/>
                <a:ea typeface="Calibri"/>
                <a:cs typeface="Calibri"/>
                <a:sym typeface="Calibri"/>
              </a:rPr>
              <a:t> sensors.</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The settings screen also enables the set zero process for sensors, which is part of the daily calibration process of the F-900.</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38" name="Shape 23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5" name="Shape 24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GC Emulation Mode is an optional measurement mode designed for small sample volumes and requires the use of an ethylene standard gas and inline injection port seen here.</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This mode employs a patent pending Flow Inject Analysis method that integrates the signal from the ethylene sensor for 210 seconds to determine ethylene concentrations ranging from 0.8-20 </a:t>
            </a:r>
            <a:r>
              <a:rPr lang="en-US" sz="1200" b="0" i="0" u="none" strike="noStrike" cap="none" dirty="0" err="1">
                <a:solidFill>
                  <a:schemeClr val="dk1"/>
                </a:solidFill>
                <a:latin typeface="Calibri"/>
                <a:ea typeface="Calibri"/>
                <a:cs typeface="Calibri"/>
                <a:sym typeface="Calibri"/>
              </a:rPr>
              <a:t>ppmv</a:t>
            </a:r>
            <a:r>
              <a:rPr lang="en-US" sz="1200" b="0" i="0" u="none" strike="noStrike" cap="none" dirty="0">
                <a:solidFill>
                  <a:schemeClr val="dk1"/>
                </a:solidFill>
                <a:latin typeface="Calibri"/>
                <a:ea typeface="Calibri"/>
                <a:cs typeface="Calibri"/>
                <a:sym typeface="Calibri"/>
              </a:rPr>
              <a:t> with a minimum sample volume of 15ml (larger sample volumes, such as 50 ml, will provide greater accuracy). The resulting value is then compared against a user-definable calibration point and an estimated concentration is determined. </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There are several improvements compared to a Gas Chromatograph (GC): There is no need for Nitrogen gas, Hydrogen gas, or bottled air, however Ethylene standard gas is required.</a:t>
            </a: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It’s Portable.</a:t>
            </a: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There is no heating or oven requirement, and it predicts ethylene concentration without chromatography. </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For further information on attachments and known ethylene gas requirements for this mode, please refer to page 25 of the user manual.</a:t>
            </a:r>
          </a:p>
        </p:txBody>
      </p:sp>
      <p:sp>
        <p:nvSpPr>
          <p:cNvPr id="246" name="Shape 24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6" name="Shape 10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F-900 analyzes the concentration of ethylene in a gas sample for the purpose of research or ethylene management. The F-900 employs electro-chemical sensors as well as several other sensors for temperature, humidity, GPS location, and optionally carbon dioxide and oxygen. Compact and portable, the F-900 can detect Ethylene concentrations from 0-200 ppm, down to 40 ppb. These specifications can also be used for verifying ethylene scrubbers.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F-900 comes equipped with a rechargeable lithium ion battery for hours of use in the field as well as a removeable 4 gigabyte SD card for easy data transfer.</a:t>
            </a:r>
          </a:p>
        </p:txBody>
      </p:sp>
      <p:sp>
        <p:nvSpPr>
          <p:cNvPr id="107" name="Shape 10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3" name="Shape 25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To select the Autosave feature, press the right arrow key when Autosave is highlighted. This allows the user to setup the instrument to automatically store measurements, and to start a new measurement without explicitly saving the old one. This mode is convenient when taking fast, repetitive measurements. The files created by the F-900 are saved in .csv (comma separated value) file extensions, to enable ease-of-use with Microsoft Excel or other spreadsheet utilities.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54" name="Shape 25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0" name="Shape 26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The Setup&gt;Sensor Menu has three options, Sensor Selection, Sensor Voltammetry and Cell Hydration. Sensor Selection allows the user to turn on/off the different sensors of the F-900. After selecting any of the menu options from the Setup&gt;Sensor menu, the display will prompt “Are you sure you want to continue?” Press Enter to continue to the selection. </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The cell hydration menu outlines details about the water status of the electrochemical sensor. The weight is set to 0.00 grams when the electrochemical cell is completely full, prior to leaving Felix Instruments. As the cell loses water, the weight will become a negative value. If the weight exceeds -10.0 g, the instrument should be hydrated by 10 cc’s, or 10 grams (1cc = 1 g). A positive value indicates hydration gain, a negative value indicates dehydration of the cell.</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Sensor Voltammetry settings should only be adjusted by a Felix technician, as this can alter the calibration values. </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 Maybe keep this portion out for a trouble-shooting training</a:t>
            </a: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A prompt on the display reading “check cell hydration” indicates 2 possibilities: the ethylene sensor is dehydrated or overhydrated. Rehydrating the ethylene sensor is critical to maintain the instrument and the accuracy of the sensors.</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When the ‘check cell hydration’ prompt appears, weigh the entire F-900 (with no water or consumables in the conditioning chambers). Compare this weight to the weight on the Production Check Sheet. To rehydrate the electrochemical sensor, the instrument should be in the closed loop mode. Distilled water should be placed in Chamber In and it should be enabled. Let the instrument run for 12 hours to rehydrate the ethylene sensor. Press stop to exit this mode and return to the Setup Sensor Menu. Re-weigh the instrument to determine if more hydration is needed. </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Always have fresh distilled water in Chamber In when rehydrating the electrochemical cell. To dehydrate the sensor, place the instrument in Closed Loop mode with silica gel (humidity scrubber) in one of the conditioning chambers. Enable the chamber with the silica gel and let run overnight. Press Stop to exit this mode and return to the Setup Sensor Menu. Re-weigh the instrument to determine if more dehydration is needed. </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Finally, reset the hydration value in the Cell Hydration menu to the current weight minus the shipped weight using the up/down arrows to adjust the value for weight. (Current weight – original weight). </a:t>
            </a:r>
          </a:p>
        </p:txBody>
      </p:sp>
      <p:sp>
        <p:nvSpPr>
          <p:cNvPr id="261" name="Shape 26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8" name="Shape 26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Current Calibration Parameters and re-calibration steps for all sensors can be found in the Calibration Menu. Press Enter to confirm and access the menu. The menu options are Ethylene, Carbon dioxide, oxygen, system DAC and flow.</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The ethylene sensor will drift over time making daily manual or auto calibrations a relevant step in gathering accurate data.</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Span calibrations of the sensors can be carried out using known gas in the range of each ethylene sensor</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***Says “Calibrations to be performed by technicians only” should we change that to :</a:t>
            </a: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*Re-calibration or changes to any of the Calibration Parameters for C2H4 must be performed under the supervision of a Felix Instruments technician only?</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For more information on individual sensor calibration procedures, please refer to page 44 of the user manual.</a:t>
            </a:r>
          </a:p>
        </p:txBody>
      </p:sp>
      <p:sp>
        <p:nvSpPr>
          <p:cNvPr id="269" name="Shape 26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6" name="Shape 27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To change the time and date on the F-900, press the right arrow when “Time” is highlighted on the Setup Menu. This utility allows the user to set-up the instrument in different time zones or to adjust the time after daylight savings.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77" name="Shape 27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3" name="Shape 28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Setup&gt;Chamber menu allows you to turn on/off the in-line conditioning columns on the back of the instrument. Once a measurement is in process, conditioning chambers can be turned on/off in the Measurement&gt;Settings menu. If the measurement is started with PolarCept enabled, the measurement must be stopped to make changes to Chamber In at the Setup &gt; Chamber menu.</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removable plastic containers are used to hold the consumables: potassium permanganate, distilled water, soda lime, and silica gel. Keep the plastic containers on the F-900, even when they are empty, to protect the brass intakes.</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purpose of the inbound chamber, ‘Chamber In’ is to condition the air before it reaches the sensor.  In “special mode”, ‘Chamber In’ is where distilled water is contained to filter out interfering gases before reaching the electrochemical sensor, you may remember the description of this process from previous slides, called PolarCept Technology.</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Chamber Out is the last chamber before the gas OUT port. If the outlet gas stream is connected to the field kit chamber or to the inlet of the unit, it can be used to condition the incoming gas after it leaves the sensor. Chamber Out also houses the potassium permanganate (KMnO4) used during the zero calibration of ethylene sensors. </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Additionally, Chamber Out can be filled with soda lime to remove Carbon dioxide from the gas stream, or silica gel to scrub water from air and create a 0% relative humidity OUT gas. </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84" name="Shape 28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2" name="Shape 29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Chamber In is on the right side of the back panel. This chamber can be enabled in 2 different modes: For PolarCept and for hydration of the cell.</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There are three settings for Chamber In: Off, On, and Special (which is used for Polarcept). When Chamber In is set to ON, this enables the use of soda lime to remove carbon dioxide from the gas stream, or silica gel to absorb humidity from air. </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Chamber Out is on the left side of the back panel. This chamber can house potassium permanganate (KMnO4) for zero calibration of ethylene sensors, and like Chamber IN can house soda lime or silica gel to condition the gas stream before it is measured by the sensor.</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For a diagram and extra direction for the uses of F-900 chambers, please refer to page 54 of the user manual.</a:t>
            </a:r>
          </a:p>
        </p:txBody>
      </p:sp>
      <p:sp>
        <p:nvSpPr>
          <p:cNvPr id="293" name="Shape 29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1" name="Shape 30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Setup&gt;Terminals Menu is where the F-900 can be setup to have an external fan or gas control connected to the terminal block. The terminal block is located between the chambers for consumables on the back panel of the F-900. The F-900 can turn on and off the gas based on the measured ethylene concentration of the room (or chamber). Other control applications using the terminal block are possible, such as controlling ethylene scrubbers or connection to an external control system.</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F-900 will perform action at the high and low levels, when set. If the concentration of ethylene rises above the Gas_Hi, the gas will be shut off. If the ethylene concentration is lower than the Gas_Lo, the gas will be turned on. </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02" name="Shape 30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1" name="Shape 31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View Menu can be accessed from the main menu screen by pressing the right arrow key when “View” is highlighted on the display. This menu allows the user to navigate to and see the files, as well as check on many features of the F-900. Options from the View Menu are: Files, Voltage, Battery, Flash, Time, GPS, and SD card.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12" name="Shape 31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0" name="Shape 32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File Menu is accessed by highlighting “File” on the Main Menu and pressing the right arrow key. Here, the user can manipulate files on the F-900, with options to clear, delete, create and open files. The F-900 uses an SD card to store all measurements. This means the user is able to create, clear and delete any measurement file. To view data on a computer, simply insert the SD card into the computer’s SD card reader. The computer should automatically detect the SD card as a new storage device and mount the drive so that measurement data will be accessible by any computer application. The mini-USB port can also be used to establish a USB connection with a computer to transfer data from the F-900.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21" name="Shape 32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9" name="Shape 32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figure below is an example data spreadsheet. Data values included are the date and time of the measurement, the ethylene level in ppm, the mode (monitor, measure or cleaning, offset or GC emulation), the CO2 and O2 concentration, the temperature of the gas stream in degrees Celsius, the relative humidity (RH) of the gas stream in percent, the atmospheric pressure (KPa) and the flow rate of the gas stream in ml/min. In this example, when the CO2 or O2 sensors are not being used, the concentration values are zero. For the mode, monitor indicates measurements without PolarCept, sm_measure or sm_clean indicate PolarCept, and offset indicates zero calibration.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30" name="Shape 33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Ethylene is an important and sensitive indicator of ripening fruits. Monitoring ethylene concentrations in commodity storage rooms can be essential for maintaining food quality standards, experimental control, and ventilation.</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Available with additional Oxygen and Carbon Dioxide sensors, the F-900 can point measure canisters, perform continuous measurements of ethylene in a room, or take fixed interval measurements for modified atmosphere packaging, also known as ‘MAP’.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unit is capable of real-time, continuous monitoring over days or even weeks, and is compatible with tubing attachments for environments requiring long-term monitoring. When paired with a multiplexor, the unit can monitor multiple locations all at once serving as both a sensor and a controller.</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15" name="Shape 11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6" name="Shape 33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This graph displays an example of ethylene data plotted utilizing PolarCept, that shows the typical peaks and valleys for the measure and cleaning cycle. At the end of the cleaning time, the ethylene level should be low (below 0.2 ppm). If a low ethylene concentration is not seen at the end of the cleaning period, lengthen the Cleaning period in Setup &gt; Chamber &gt; Chamber In = Special and test again.</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37" name="Shape 33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0" name="Shape 35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latest release of firmware for the F-900 can be found at this link, as well as the release notes providing specific information about what changes have been made in the newest firmware version.</a:t>
            </a:r>
          </a:p>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Controller software download is also available, which is used for real-time monitoring and control of the F-900, as well as recalibration of F-900 units. </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Java is required to run the controller software.</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51" name="Shape 35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7" name="Shape 35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F-900 can come with optional sensors and GC emulation accessory ports as we previously discussed, we recommend annual maintenance on your F-900 which is worthwhile to utilize considering the first year is under warranty.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58" name="Shape 35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4" name="Shape 36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Thank you very much for your time and attention during today’s training. </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For additional support, questions or concerns please contact us at support@felixinstruments.com, we are always happy to assist you and to learn about your research applications.</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Are there any questions?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65" name="Shape 36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Electrochemical sensors operate as gas travels across the surface of an electrode, diffuses electrochemically and is oxidized, resulting in a quantifiable measurement.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electrochemical sensor uses a nafion or nafion-like membrane.</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electrode is platinum with a lead-based counter-electrode.</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lag in sensor response is a natural phenomenon for charged porous membrane electrodes.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23" name="Shape 12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2" name="Shape 13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Ethylene Electrochemical Sensors have a detection range of zero to 2 ppm, down to 40 ppb, we recommend </a:t>
            </a:r>
            <a:r>
              <a:rPr lang="en-US" sz="1200" b="0" i="0" u="none" strike="noStrike" cap="none">
                <a:solidFill>
                  <a:srgbClr val="FF0000"/>
                </a:solidFill>
                <a:latin typeface="Calibri"/>
                <a:ea typeface="Calibri"/>
                <a:cs typeface="Calibri"/>
                <a:sym typeface="Calibri"/>
              </a:rPr>
              <a:t>daily zero calibrations </a:t>
            </a:r>
            <a:r>
              <a:rPr lang="en-US" sz="1200" b="0" i="0" u="none" strike="noStrike" cap="none">
                <a:solidFill>
                  <a:schemeClr val="dk1"/>
                </a:solidFill>
                <a:latin typeface="Calibri"/>
                <a:ea typeface="Calibri"/>
                <a:cs typeface="Calibri"/>
                <a:sym typeface="Calibri"/>
              </a:rPr>
              <a:t>and weekly span calibrations to maintain sensor accuracy. For more information on calibrations of the F-900 please refer to page 30 of the user manual.</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 are we keeping the calibration schedule as it is? Different btw sensors?</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3" name="Shape 13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0" name="Shape 14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Ripening fruit emit a complex mixture of hydrocarbons, including ethylene. Oxidation of these gases in the electrochemical sensor cannot be readily distinguished from ethylene. This causes the ethylene value to be falsely high in the presence of interfering gas. </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To counter this, Felix Instruments designed Polarcept technology to mitigate the interference of other hydrocarbons by using distilled water as a filter.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41" name="Shape 14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8" name="Shape 14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PolarCept is the use of distilled water in conditioning Chamber ‘In’ to filter out or trap some of the interfering gases. Gas from the sample environment is passed through the water trap.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49" name="Shape 14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7" name="Shape 15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Trapped polar molecules are driven out of the trap by a concentration gradient, Ethylene, which is non-polar, will successfully pass through the polarcept trap to the electrochemical sensor where the oxidation process releases CO2 concentrations for a final reading. Residual Ethylene (in and around 5%) will escape the oxidation process as a residual loss.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8" name="Shape 15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5" name="Shape 16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Along with outlining the specifications we have discussed about Polarcept technology, the average measuring time is 3-5 minutes depending on attachments and a cleaning time of 8-17 minutes depending on the concentration of interfering gases present during monitoring.</a:t>
            </a:r>
          </a:p>
        </p:txBody>
      </p:sp>
      <p:sp>
        <p:nvSpPr>
          <p:cNvPr id="166" name="Shape 16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a:t>
            </a:fld>
            <a:endParaRPr lang="en-US"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8"/>
        <p:cNvGrpSpPr/>
        <p:nvPr/>
      </p:nvGrpSpPr>
      <p:grpSpPr>
        <a:xfrm>
          <a:off x="0" y="0"/>
          <a:ext cx="0" cy="0"/>
          <a:chOff x="0" y="0"/>
          <a:chExt cx="0" cy="0"/>
        </a:xfrm>
      </p:grpSpPr>
      <p:sp>
        <p:nvSpPr>
          <p:cNvPr id="19" name="Shape 19"/>
          <p:cNvSpPr/>
          <p:nvPr/>
        </p:nvSpPr>
        <p:spPr>
          <a:xfrm>
            <a:off x="446533" y="3085765"/>
            <a:ext cx="11262866" cy="33048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20" name="Shape 20"/>
          <p:cNvSpPr txBox="1">
            <a:spLocks noGrp="1"/>
          </p:cNvSpPr>
          <p:nvPr>
            <p:ph type="ctrTitle"/>
          </p:nvPr>
        </p:nvSpPr>
        <p:spPr>
          <a:xfrm>
            <a:off x="581191" y="1020430"/>
            <a:ext cx="10993549" cy="1475012"/>
          </a:xfrm>
          <a:prstGeom prst="rect">
            <a:avLst/>
          </a:prstGeom>
          <a:noFill/>
          <a:ln>
            <a:noFill/>
          </a:ln>
        </p:spPr>
        <p:txBody>
          <a:bodyPr lIns="91425" tIns="91425" rIns="91425" bIns="91425" anchor="b" anchorCtr="0"/>
          <a:lstStyle>
            <a:lvl1pPr marL="0" marR="0" lvl="0" indent="0" algn="l" rtl="0">
              <a:spcBef>
                <a:spcPts val="0"/>
              </a:spcBef>
              <a:buClr>
                <a:schemeClr val="accent1"/>
              </a:buClr>
              <a:buFont typeface="Cabin"/>
              <a:buNone/>
              <a:defRPr sz="3600" b="0" i="0" u="none" strike="noStrike" cap="none">
                <a:solidFill>
                  <a:schemeClr val="accent1"/>
                </a:solidFill>
                <a:latin typeface="Cabin"/>
                <a:ea typeface="Cabin"/>
                <a:cs typeface="Cabin"/>
                <a:sym typeface="Cabin"/>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21" name="Shape 21"/>
          <p:cNvSpPr txBox="1">
            <a:spLocks noGrp="1"/>
          </p:cNvSpPr>
          <p:nvPr>
            <p:ph type="subTitle" idx="1"/>
          </p:nvPr>
        </p:nvSpPr>
        <p:spPr>
          <a:xfrm>
            <a:off x="581193" y="2495444"/>
            <a:ext cx="10993545" cy="590320"/>
          </a:xfrm>
          <a:prstGeom prst="rect">
            <a:avLst/>
          </a:prstGeom>
          <a:noFill/>
          <a:ln>
            <a:noFill/>
          </a:ln>
        </p:spPr>
        <p:txBody>
          <a:bodyPr lIns="91425" tIns="91425" rIns="91425" bIns="91425" anchor="t" anchorCtr="0"/>
          <a:lstStyle>
            <a:lvl1pPr marL="0" marR="0" lvl="0" indent="0" algn="l" rtl="0">
              <a:spcBef>
                <a:spcPts val="320"/>
              </a:spcBef>
              <a:spcAft>
                <a:spcPts val="600"/>
              </a:spcAft>
              <a:buClr>
                <a:schemeClr val="accent2"/>
              </a:buClr>
              <a:buFont typeface="Noto Sans Symbols"/>
              <a:buNone/>
              <a:defRPr sz="1600" b="0" i="0" u="none" strike="noStrike" cap="none">
                <a:solidFill>
                  <a:schemeClr val="accent2"/>
                </a:solidFill>
                <a:latin typeface="Cabin"/>
                <a:ea typeface="Cabin"/>
                <a:cs typeface="Cabin"/>
                <a:sym typeface="Cabin"/>
              </a:defRPr>
            </a:lvl1pPr>
            <a:lvl2pPr marL="457200" marR="0" lvl="1" indent="0" algn="ctr" rtl="0">
              <a:spcBef>
                <a:spcPts val="320"/>
              </a:spcBef>
              <a:spcAft>
                <a:spcPts val="600"/>
              </a:spcAft>
              <a:buClr>
                <a:schemeClr val="accent2"/>
              </a:buClr>
              <a:buFont typeface="Noto Sans Symbols"/>
              <a:buNone/>
              <a:defRPr sz="1600" b="0" i="0" u="none" strike="noStrike" cap="none">
                <a:solidFill>
                  <a:srgbClr val="888888"/>
                </a:solidFill>
                <a:latin typeface="Cabin"/>
                <a:ea typeface="Cabin"/>
                <a:cs typeface="Cabin"/>
                <a:sym typeface="Cabin"/>
              </a:defRPr>
            </a:lvl2pPr>
            <a:lvl3pPr marL="914400" marR="0" lvl="2" indent="0" algn="ctr" rtl="0">
              <a:spcBef>
                <a:spcPts val="280"/>
              </a:spcBef>
              <a:spcAft>
                <a:spcPts val="600"/>
              </a:spcAft>
              <a:buClr>
                <a:schemeClr val="accent2"/>
              </a:buClr>
              <a:buFont typeface="Noto Sans Symbols"/>
              <a:buNone/>
              <a:defRPr sz="1400" b="0" i="0" u="none" strike="noStrike" cap="none">
                <a:solidFill>
                  <a:srgbClr val="888888"/>
                </a:solidFill>
                <a:latin typeface="Cabin"/>
                <a:ea typeface="Cabin"/>
                <a:cs typeface="Cabin"/>
                <a:sym typeface="Cabin"/>
              </a:defRPr>
            </a:lvl3pPr>
            <a:lvl4pPr marL="1371600" marR="0" lvl="3" indent="0" algn="ctr" rtl="0">
              <a:spcBef>
                <a:spcPts val="240"/>
              </a:spcBef>
              <a:spcAft>
                <a:spcPts val="600"/>
              </a:spcAft>
              <a:buClr>
                <a:schemeClr val="accent2"/>
              </a:buClr>
              <a:buFont typeface="Noto Sans Symbols"/>
              <a:buNone/>
              <a:defRPr sz="1200" b="0" i="0" u="none" strike="noStrike" cap="none">
                <a:solidFill>
                  <a:srgbClr val="888888"/>
                </a:solidFill>
                <a:latin typeface="Cabin"/>
                <a:ea typeface="Cabin"/>
                <a:cs typeface="Cabin"/>
                <a:sym typeface="Cabin"/>
              </a:defRPr>
            </a:lvl4pPr>
            <a:lvl5pPr marL="1828800" marR="0" lvl="4" indent="0" algn="ctr" rtl="0">
              <a:spcBef>
                <a:spcPts val="240"/>
              </a:spcBef>
              <a:spcAft>
                <a:spcPts val="600"/>
              </a:spcAft>
              <a:buClr>
                <a:schemeClr val="accent2"/>
              </a:buClr>
              <a:buFont typeface="Noto Sans Symbols"/>
              <a:buNone/>
              <a:defRPr sz="1200" b="0" i="0" u="none" strike="noStrike" cap="none">
                <a:solidFill>
                  <a:srgbClr val="888888"/>
                </a:solidFill>
                <a:latin typeface="Cabin"/>
                <a:ea typeface="Cabin"/>
                <a:cs typeface="Cabin"/>
                <a:sym typeface="Cabin"/>
              </a:defRPr>
            </a:lvl5pPr>
            <a:lvl6pPr marL="2286000" marR="0" lvl="5" indent="0" algn="ctr" rtl="0">
              <a:spcBef>
                <a:spcPts val="240"/>
              </a:spcBef>
              <a:spcAft>
                <a:spcPts val="600"/>
              </a:spcAft>
              <a:buClr>
                <a:schemeClr val="accent2"/>
              </a:buClr>
              <a:buFont typeface="Noto Sans Symbols"/>
              <a:buNone/>
              <a:defRPr sz="1200" b="0" i="0" u="none" strike="noStrike" cap="none">
                <a:solidFill>
                  <a:srgbClr val="888888"/>
                </a:solidFill>
                <a:latin typeface="Cabin"/>
                <a:ea typeface="Cabin"/>
                <a:cs typeface="Cabin"/>
                <a:sym typeface="Cabin"/>
              </a:defRPr>
            </a:lvl6pPr>
            <a:lvl7pPr marL="2743200" marR="0" lvl="6" indent="0" algn="ctr" rtl="0">
              <a:spcBef>
                <a:spcPts val="240"/>
              </a:spcBef>
              <a:spcAft>
                <a:spcPts val="600"/>
              </a:spcAft>
              <a:buClr>
                <a:schemeClr val="accent2"/>
              </a:buClr>
              <a:buFont typeface="Noto Sans Symbols"/>
              <a:buNone/>
              <a:defRPr sz="1200" b="0" i="0" u="none" strike="noStrike" cap="none">
                <a:solidFill>
                  <a:srgbClr val="888888"/>
                </a:solidFill>
                <a:latin typeface="Cabin"/>
                <a:ea typeface="Cabin"/>
                <a:cs typeface="Cabin"/>
                <a:sym typeface="Cabin"/>
              </a:defRPr>
            </a:lvl7pPr>
            <a:lvl8pPr marL="3200400" marR="0" lvl="7" indent="0" algn="ctr" rtl="0">
              <a:spcBef>
                <a:spcPts val="240"/>
              </a:spcBef>
              <a:spcAft>
                <a:spcPts val="600"/>
              </a:spcAft>
              <a:buClr>
                <a:schemeClr val="accent2"/>
              </a:buClr>
              <a:buFont typeface="Noto Sans Symbols"/>
              <a:buNone/>
              <a:defRPr sz="1200" b="0" i="0" u="none" strike="noStrike" cap="none">
                <a:solidFill>
                  <a:srgbClr val="888888"/>
                </a:solidFill>
                <a:latin typeface="Cabin"/>
                <a:ea typeface="Cabin"/>
                <a:cs typeface="Cabin"/>
                <a:sym typeface="Cabin"/>
              </a:defRPr>
            </a:lvl8pPr>
            <a:lvl9pPr marL="3657600" marR="0" lvl="8" indent="0" algn="ctr" rtl="0">
              <a:spcBef>
                <a:spcPts val="240"/>
              </a:spcBef>
              <a:spcAft>
                <a:spcPts val="600"/>
              </a:spcAft>
              <a:buClr>
                <a:schemeClr val="accent2"/>
              </a:buClr>
              <a:buFont typeface="Noto Sans Symbols"/>
              <a:buNone/>
              <a:defRPr sz="1200" b="0" i="0" u="none" strike="noStrike" cap="none">
                <a:solidFill>
                  <a:srgbClr val="888888"/>
                </a:solidFill>
                <a:latin typeface="Cabin"/>
                <a:ea typeface="Cabin"/>
                <a:cs typeface="Cabin"/>
                <a:sym typeface="Cabin"/>
              </a:defRPr>
            </a:lvl9pPr>
          </a:lstStyle>
          <a:p>
            <a:endParaRPr/>
          </a:p>
        </p:txBody>
      </p:sp>
      <p:sp>
        <p:nvSpPr>
          <p:cNvPr id="22" name="Shape 22"/>
          <p:cNvSpPr txBox="1">
            <a:spLocks noGrp="1"/>
          </p:cNvSpPr>
          <p:nvPr>
            <p:ph type="dt" idx="10"/>
          </p:nvPr>
        </p:nvSpPr>
        <p:spPr>
          <a:xfrm>
            <a:off x="7605950" y="5956137"/>
            <a:ext cx="2844800" cy="365125"/>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rgbClr val="2D58AC"/>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23" name="Shape 23"/>
          <p:cNvSpPr txBox="1">
            <a:spLocks noGrp="1"/>
          </p:cNvSpPr>
          <p:nvPr>
            <p:ph type="ftr" idx="11"/>
          </p:nvPr>
        </p:nvSpPr>
        <p:spPr>
          <a:xfrm>
            <a:off x="581191" y="5951810"/>
            <a:ext cx="6917210"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2D58AC"/>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24" name="Shape 24"/>
          <p:cNvSpPr txBox="1">
            <a:spLocks noGrp="1"/>
          </p:cNvSpPr>
          <p:nvPr>
            <p:ph type="sldNum" idx="12"/>
          </p:nvPr>
        </p:nvSpPr>
        <p:spPr>
          <a:xfrm>
            <a:off x="10558300" y="5956137"/>
            <a:ext cx="101644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rgbClr val="2D58AC"/>
                </a:solidFill>
                <a:latin typeface="Cabin"/>
                <a:ea typeface="Cabin"/>
                <a:cs typeface="Cabin"/>
                <a:sym typeface="Cabin"/>
              </a:rPr>
              <a:t>‹#›</a:t>
            </a:fld>
            <a:endParaRPr lang="en-US" sz="900" b="0" i="0" u="none" strike="noStrike" cap="none">
              <a:solidFill>
                <a:srgbClr val="2D58AC"/>
              </a:solidFill>
              <a:latin typeface="Cabin"/>
              <a:ea typeface="Cabin"/>
              <a:cs typeface="Cabin"/>
              <a:sym typeface="Cabi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82"/>
        <p:cNvGrpSpPr/>
        <p:nvPr/>
      </p:nvGrpSpPr>
      <p:grpSpPr>
        <a:xfrm>
          <a:off x="0" y="0"/>
          <a:ext cx="0" cy="0"/>
          <a:chOff x="0" y="0"/>
          <a:chExt cx="0" cy="0"/>
        </a:xfrm>
      </p:grpSpPr>
      <p:sp>
        <p:nvSpPr>
          <p:cNvPr id="83" name="Shape 83"/>
          <p:cNvSpPr/>
          <p:nvPr/>
        </p:nvSpPr>
        <p:spPr>
          <a:xfrm>
            <a:off x="440285" y="614406"/>
            <a:ext cx="11309338" cy="1189298"/>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84" name="Shape 84"/>
          <p:cNvSpPr txBox="1">
            <a:spLocks noGrp="1"/>
          </p:cNvSpPr>
          <p:nvPr>
            <p:ph type="title"/>
          </p:nvPr>
        </p:nvSpPr>
        <p:spPr>
          <a:xfrm>
            <a:off x="581191" y="702156"/>
            <a:ext cx="11029616" cy="101379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bin"/>
              <a:buNone/>
              <a:defRPr sz="2800" b="0" i="0" u="none" strike="noStrike" cap="none">
                <a:solidFill>
                  <a:schemeClr val="lt1"/>
                </a:solidFill>
                <a:latin typeface="Cabin"/>
                <a:ea typeface="Cabin"/>
                <a:cs typeface="Cabin"/>
                <a:sym typeface="Cabin"/>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85" name="Shape 85"/>
          <p:cNvSpPr txBox="1">
            <a:spLocks noGrp="1"/>
          </p:cNvSpPr>
          <p:nvPr>
            <p:ph type="body" idx="1"/>
          </p:nvPr>
        </p:nvSpPr>
        <p:spPr>
          <a:xfrm rot="5400000">
            <a:off x="4334602" y="-1417408"/>
            <a:ext cx="3522794" cy="11029616"/>
          </a:xfrm>
          <a:prstGeom prst="rect">
            <a:avLst/>
          </a:prstGeom>
          <a:noFill/>
          <a:ln>
            <a:noFill/>
          </a:ln>
        </p:spPr>
        <p:txBody>
          <a:bodyPr lIns="91425" tIns="91425" rIns="91425" bIns="91425" anchor="t" anchorCtr="0"/>
          <a:lstStyle>
            <a:lvl1pPr marL="306000" marR="0" lvl="0" indent="-200844" algn="l" rtl="0">
              <a:spcBef>
                <a:spcPts val="360"/>
              </a:spcBef>
              <a:spcAft>
                <a:spcPts val="600"/>
              </a:spcAft>
              <a:buClr>
                <a:schemeClr val="accent2"/>
              </a:buClr>
              <a:buSzPct val="91999"/>
              <a:buFont typeface="Noto Sans Symbols"/>
              <a:buChar char="◼"/>
              <a:defRPr sz="1800" b="0" i="0" u="none" strike="noStrike" cap="none">
                <a:solidFill>
                  <a:schemeClr val="dk2"/>
                </a:solidFill>
                <a:latin typeface="Cabin"/>
                <a:ea typeface="Cabin"/>
                <a:cs typeface="Cabin"/>
                <a:sym typeface="Cabin"/>
              </a:defRPr>
            </a:lvl1pPr>
            <a:lvl2pPr marL="630000" marR="0" lvl="1" indent="-219028" algn="l" rtl="0">
              <a:spcBef>
                <a:spcPts val="320"/>
              </a:spcBef>
              <a:spcAft>
                <a:spcPts val="600"/>
              </a:spcAft>
              <a:buClr>
                <a:schemeClr val="accent2"/>
              </a:buClr>
              <a:buSzPct val="92000"/>
              <a:buFont typeface="Noto Sans Symbols"/>
              <a:buChar char="◼"/>
              <a:defRPr sz="1600" b="0" i="0" u="none" strike="noStrike" cap="none">
                <a:solidFill>
                  <a:schemeClr val="dk2"/>
                </a:solidFill>
                <a:latin typeface="Cabin"/>
                <a:ea typeface="Cabin"/>
                <a:cs typeface="Cabin"/>
                <a:sym typeface="Cabin"/>
              </a:defRPr>
            </a:lvl2pPr>
            <a:lvl3pPr marL="900000" marR="0" lvl="2" indent="-195912"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3pPr>
            <a:lvl4pPr marL="1242000" marR="0" lvl="3" indent="-1685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4pPr>
            <a:lvl5pPr marL="1602000" marR="0" lvl="4" indent="-1729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5pPr>
            <a:lvl6pPr marL="1899999" marR="0" lvl="5" indent="-1661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6pPr>
            <a:lvl7pPr marL="2200000" marR="0" lvl="6" indent="-1613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7pPr>
            <a:lvl8pPr marL="2500000" marR="0" lvl="7" indent="-1692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8pPr>
            <a:lvl9pPr marL="2800000" marR="0" lvl="8" indent="-1644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86" name="Shape 86"/>
          <p:cNvSpPr txBox="1">
            <a:spLocks noGrp="1"/>
          </p:cNvSpPr>
          <p:nvPr>
            <p:ph type="dt" idx="10"/>
          </p:nvPr>
        </p:nvSpPr>
        <p:spPr>
          <a:xfrm>
            <a:off x="7605950" y="5956137"/>
            <a:ext cx="2844798" cy="365125"/>
          </a:xfrm>
          <a:prstGeom prst="rect">
            <a:avLst/>
          </a:prstGeom>
          <a:noFill/>
          <a:ln>
            <a:noFill/>
          </a:ln>
        </p:spPr>
        <p:txBody>
          <a:bodyPr lIns="91425" tIns="91425" rIns="91425" bIns="91425" anchor="ctr" anchorCtr="0"/>
          <a:lstStyle>
            <a:lvl1pPr marL="0" marR="0" lvl="0" indent="0" algn="r" rtl="0">
              <a:spcBef>
                <a:spcPts val="0"/>
              </a:spcBef>
              <a:buNone/>
              <a:defRPr sz="900">
                <a:solidFill>
                  <a:schemeClr val="accent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87" name="Shape 87"/>
          <p:cNvSpPr txBox="1">
            <a:spLocks noGrp="1"/>
          </p:cNvSpPr>
          <p:nvPr>
            <p:ph type="ftr" idx="11"/>
          </p:nvPr>
        </p:nvSpPr>
        <p:spPr>
          <a:xfrm>
            <a:off x="581191" y="5951810"/>
            <a:ext cx="6917210" cy="365125"/>
          </a:xfrm>
          <a:prstGeom prst="rect">
            <a:avLst/>
          </a:prstGeom>
          <a:noFill/>
          <a:ln>
            <a:noFill/>
          </a:ln>
        </p:spPr>
        <p:txBody>
          <a:bodyPr lIns="91425" tIns="91425" rIns="91425" bIns="91425" anchor="ctr" anchorCtr="0"/>
          <a:lstStyle>
            <a:lvl1pPr marL="0" marR="0" lvl="0" indent="0" algn="l" rtl="0">
              <a:spcBef>
                <a:spcPts val="0"/>
              </a:spcBef>
              <a:buNone/>
              <a:defRPr sz="900" cap="none">
                <a:solidFill>
                  <a:schemeClr val="accent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88" name="Shape 88"/>
          <p:cNvSpPr txBox="1">
            <a:spLocks noGrp="1"/>
          </p:cNvSpPr>
          <p:nvPr>
            <p:ph type="sldNum" idx="12"/>
          </p:nvPr>
        </p:nvSpPr>
        <p:spPr>
          <a:xfrm>
            <a:off x="10558300" y="5956137"/>
            <a:ext cx="105250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chemeClr val="accent2"/>
                </a:solidFill>
                <a:latin typeface="Cabin"/>
                <a:ea typeface="Cabin"/>
                <a:cs typeface="Cabin"/>
                <a:sym typeface="Cabin"/>
              </a:rPr>
              <a:t>‹#›</a:t>
            </a:fld>
            <a:endParaRPr lang="en-US" sz="900">
              <a:solidFill>
                <a:schemeClr val="accent2"/>
              </a:solidFill>
              <a:latin typeface="Cabin"/>
              <a:ea typeface="Cabin"/>
              <a:cs typeface="Cabin"/>
              <a:sym typeface="Cabi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9"/>
        <p:cNvGrpSpPr/>
        <p:nvPr/>
      </p:nvGrpSpPr>
      <p:grpSpPr>
        <a:xfrm>
          <a:off x="0" y="0"/>
          <a:ext cx="0" cy="0"/>
          <a:chOff x="0" y="0"/>
          <a:chExt cx="0" cy="0"/>
        </a:xfrm>
      </p:grpSpPr>
      <p:sp>
        <p:nvSpPr>
          <p:cNvPr id="90" name="Shape 90"/>
          <p:cNvSpPr/>
          <p:nvPr/>
        </p:nvSpPr>
        <p:spPr>
          <a:xfrm>
            <a:off x="8839200" y="599725"/>
            <a:ext cx="2906817" cy="581694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91" name="Shape 91"/>
          <p:cNvSpPr txBox="1">
            <a:spLocks noGrp="1"/>
          </p:cNvSpPr>
          <p:nvPr>
            <p:ph type="title"/>
          </p:nvPr>
        </p:nvSpPr>
        <p:spPr>
          <a:xfrm rot="5400000">
            <a:off x="7249746" y="2265180"/>
            <a:ext cx="5183073" cy="2004163"/>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bin"/>
              <a:buNone/>
              <a:defRPr sz="2800" b="0" i="0" u="none" strike="noStrike" cap="none">
                <a:solidFill>
                  <a:schemeClr val="lt1"/>
                </a:solidFill>
                <a:latin typeface="Cabin"/>
                <a:ea typeface="Cabin"/>
                <a:cs typeface="Cabin"/>
                <a:sym typeface="Cabin"/>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92" name="Shape 92"/>
          <p:cNvSpPr txBox="1">
            <a:spLocks noGrp="1"/>
          </p:cNvSpPr>
          <p:nvPr>
            <p:ph type="body" idx="1"/>
          </p:nvPr>
        </p:nvSpPr>
        <p:spPr>
          <a:xfrm rot="5400000">
            <a:off x="2131526" y="-680876"/>
            <a:ext cx="5183073" cy="7896278"/>
          </a:xfrm>
          <a:prstGeom prst="rect">
            <a:avLst/>
          </a:prstGeom>
          <a:noFill/>
          <a:ln>
            <a:noFill/>
          </a:ln>
        </p:spPr>
        <p:txBody>
          <a:bodyPr lIns="91425" tIns="91425" rIns="91425" bIns="91425" anchor="t" anchorCtr="0"/>
          <a:lstStyle>
            <a:lvl1pPr marL="306000" marR="0" lvl="0" indent="-200844" algn="l" rtl="0">
              <a:spcBef>
                <a:spcPts val="360"/>
              </a:spcBef>
              <a:spcAft>
                <a:spcPts val="600"/>
              </a:spcAft>
              <a:buClr>
                <a:schemeClr val="accent2"/>
              </a:buClr>
              <a:buSzPct val="91999"/>
              <a:buFont typeface="Noto Sans Symbols"/>
              <a:buChar char="◼"/>
              <a:defRPr sz="1800" b="0" i="0" u="none" strike="noStrike" cap="none">
                <a:solidFill>
                  <a:schemeClr val="dk2"/>
                </a:solidFill>
                <a:latin typeface="Cabin"/>
                <a:ea typeface="Cabin"/>
                <a:cs typeface="Cabin"/>
                <a:sym typeface="Cabin"/>
              </a:defRPr>
            </a:lvl1pPr>
            <a:lvl2pPr marL="630000" marR="0" lvl="1" indent="-219028" algn="l" rtl="0">
              <a:spcBef>
                <a:spcPts val="320"/>
              </a:spcBef>
              <a:spcAft>
                <a:spcPts val="600"/>
              </a:spcAft>
              <a:buClr>
                <a:schemeClr val="accent2"/>
              </a:buClr>
              <a:buSzPct val="92000"/>
              <a:buFont typeface="Noto Sans Symbols"/>
              <a:buChar char="◼"/>
              <a:defRPr sz="1600" b="0" i="0" u="none" strike="noStrike" cap="none">
                <a:solidFill>
                  <a:schemeClr val="dk2"/>
                </a:solidFill>
                <a:latin typeface="Cabin"/>
                <a:ea typeface="Cabin"/>
                <a:cs typeface="Cabin"/>
                <a:sym typeface="Cabin"/>
              </a:defRPr>
            </a:lvl2pPr>
            <a:lvl3pPr marL="900000" marR="0" lvl="2" indent="-195912"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3pPr>
            <a:lvl4pPr marL="1242000" marR="0" lvl="3" indent="-1685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4pPr>
            <a:lvl5pPr marL="1602000" marR="0" lvl="4" indent="-1729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5pPr>
            <a:lvl6pPr marL="1899999" marR="0" lvl="5" indent="-1661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6pPr>
            <a:lvl7pPr marL="2200000" marR="0" lvl="6" indent="-1613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7pPr>
            <a:lvl8pPr marL="2500000" marR="0" lvl="7" indent="-1692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8pPr>
            <a:lvl9pPr marL="2800000" marR="0" lvl="8" indent="-1644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93" name="Shape 93"/>
          <p:cNvSpPr txBox="1">
            <a:spLocks noGrp="1"/>
          </p:cNvSpPr>
          <p:nvPr>
            <p:ph type="dt" idx="10"/>
          </p:nvPr>
        </p:nvSpPr>
        <p:spPr>
          <a:xfrm>
            <a:off x="8993672" y="5956137"/>
            <a:ext cx="1328141" cy="365125"/>
          </a:xfrm>
          <a:prstGeom prst="rect">
            <a:avLst/>
          </a:prstGeom>
          <a:noFill/>
          <a:ln>
            <a:noFill/>
          </a:ln>
        </p:spPr>
        <p:txBody>
          <a:bodyPr lIns="91425" tIns="91425" rIns="91425" bIns="91425" anchor="ctr" anchorCtr="0"/>
          <a:lstStyle>
            <a:lvl1pPr marL="0" marR="0" lvl="0" indent="0" algn="r" rtl="0">
              <a:spcBef>
                <a:spcPts val="0"/>
              </a:spcBef>
              <a:buNone/>
              <a:defRPr sz="900">
                <a:solidFill>
                  <a:srgbClr val="2D58AC"/>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94" name="Shape 94"/>
          <p:cNvSpPr txBox="1">
            <a:spLocks noGrp="1"/>
          </p:cNvSpPr>
          <p:nvPr>
            <p:ph type="ftr" idx="11"/>
          </p:nvPr>
        </p:nvSpPr>
        <p:spPr>
          <a:xfrm>
            <a:off x="774922" y="5951810"/>
            <a:ext cx="7896278" cy="365125"/>
          </a:xfrm>
          <a:prstGeom prst="rect">
            <a:avLst/>
          </a:prstGeom>
          <a:noFill/>
          <a:ln>
            <a:noFill/>
          </a:ln>
        </p:spPr>
        <p:txBody>
          <a:bodyPr lIns="91425" tIns="91425" rIns="91425" bIns="91425" anchor="ctr" anchorCtr="0"/>
          <a:lstStyle>
            <a:lvl1pPr marL="0" marR="0" lvl="0" indent="0" algn="l" rtl="0">
              <a:spcBef>
                <a:spcPts val="0"/>
              </a:spcBef>
              <a:buNone/>
              <a:defRPr sz="900" cap="none">
                <a:solidFill>
                  <a:schemeClr val="accent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95" name="Shape 95"/>
          <p:cNvSpPr txBox="1">
            <a:spLocks noGrp="1"/>
          </p:cNvSpPr>
          <p:nvPr>
            <p:ph type="sldNum" idx="12"/>
          </p:nvPr>
        </p:nvSpPr>
        <p:spPr>
          <a:xfrm>
            <a:off x="10446614" y="5956137"/>
            <a:ext cx="1164195"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2D58AC"/>
                </a:solidFill>
                <a:latin typeface="Cabin"/>
                <a:ea typeface="Cabin"/>
                <a:cs typeface="Cabin"/>
                <a:sym typeface="Cabin"/>
              </a:rPr>
              <a:t>‹#›</a:t>
            </a:fld>
            <a:endParaRPr lang="en-US" sz="900">
              <a:solidFill>
                <a:srgbClr val="2D58AC"/>
              </a:solidFill>
              <a:latin typeface="Cabin"/>
              <a:ea typeface="Cabin"/>
              <a:cs typeface="Cabin"/>
              <a:sym typeface="Cabin"/>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p:nvPr/>
        </p:nvSpPr>
        <p:spPr>
          <a:xfrm>
            <a:off x="440285" y="614406"/>
            <a:ext cx="11309338" cy="1189298"/>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27" name="Shape 27"/>
          <p:cNvSpPr txBox="1">
            <a:spLocks noGrp="1"/>
          </p:cNvSpPr>
          <p:nvPr>
            <p:ph type="title"/>
          </p:nvPr>
        </p:nvSpPr>
        <p:spPr>
          <a:xfrm>
            <a:off x="581191" y="702156"/>
            <a:ext cx="11029616" cy="101379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bin"/>
              <a:buNone/>
              <a:defRPr sz="2800" b="0" i="0" u="none" strike="noStrike" cap="none">
                <a:solidFill>
                  <a:schemeClr val="lt1"/>
                </a:solidFill>
                <a:latin typeface="Cabin"/>
                <a:ea typeface="Cabin"/>
                <a:cs typeface="Cabin"/>
                <a:sym typeface="Cabin"/>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28" name="Shape 28"/>
          <p:cNvSpPr txBox="1">
            <a:spLocks noGrp="1"/>
          </p:cNvSpPr>
          <p:nvPr>
            <p:ph type="body" idx="1"/>
          </p:nvPr>
        </p:nvSpPr>
        <p:spPr>
          <a:xfrm>
            <a:off x="581191" y="2180496"/>
            <a:ext cx="11029614" cy="3678303"/>
          </a:xfrm>
          <a:prstGeom prst="rect">
            <a:avLst/>
          </a:prstGeom>
          <a:noFill/>
          <a:ln>
            <a:noFill/>
          </a:ln>
        </p:spPr>
        <p:txBody>
          <a:bodyPr lIns="91425" tIns="91425" rIns="91425" bIns="91425" anchor="ctr" anchorCtr="0"/>
          <a:lstStyle>
            <a:lvl1pPr marL="306000" marR="0" lvl="0" indent="-165792" algn="l" rtl="0">
              <a:spcBef>
                <a:spcPts val="480"/>
              </a:spcBef>
              <a:spcAft>
                <a:spcPts val="600"/>
              </a:spcAft>
              <a:buClr>
                <a:schemeClr val="accent2"/>
              </a:buClr>
              <a:buSzPct val="92000"/>
              <a:buFont typeface="Noto Sans Symbols"/>
              <a:buChar char="◼"/>
              <a:defRPr sz="2400" b="0" i="0" u="none" strike="noStrike" cap="none">
                <a:solidFill>
                  <a:schemeClr val="dk2"/>
                </a:solidFill>
                <a:latin typeface="Cabin"/>
                <a:ea typeface="Cabin"/>
                <a:cs typeface="Cabin"/>
                <a:sym typeface="Cabin"/>
              </a:defRPr>
            </a:lvl1pPr>
            <a:lvl2pPr marL="630000" marR="0" lvl="1" indent="-195660" algn="l" rtl="0">
              <a:spcBef>
                <a:spcPts val="400"/>
              </a:spcBef>
              <a:spcAft>
                <a:spcPts val="600"/>
              </a:spcAft>
              <a:buClr>
                <a:schemeClr val="accent2"/>
              </a:buClr>
              <a:buSzPct val="91999"/>
              <a:buFont typeface="Noto Sans Symbols"/>
              <a:buChar char="◼"/>
              <a:defRPr sz="2000" b="0" i="0" u="none" strike="noStrike" cap="none">
                <a:solidFill>
                  <a:schemeClr val="dk2"/>
                </a:solidFill>
                <a:latin typeface="Cabin"/>
                <a:ea typeface="Cabin"/>
                <a:cs typeface="Cabin"/>
                <a:sym typeface="Cabin"/>
              </a:defRPr>
            </a:lvl2pPr>
            <a:lvl3pPr marL="900000" marR="0" lvl="2" indent="-195912"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3pPr>
            <a:lvl4pPr marL="1242000" marR="0" lvl="3" indent="-1685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4pPr>
            <a:lvl5pPr marL="1602000" marR="0" lvl="4" indent="-1729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5pPr>
            <a:lvl6pPr marL="1899999" marR="0" lvl="5" indent="-1661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6pPr>
            <a:lvl7pPr marL="2200000" marR="0" lvl="6" indent="-1613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7pPr>
            <a:lvl8pPr marL="2500000" marR="0" lvl="7" indent="-1692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8pPr>
            <a:lvl9pPr marL="2800000" marR="0" lvl="8" indent="-1644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29" name="Shape 29"/>
          <p:cNvSpPr txBox="1">
            <a:spLocks noGrp="1"/>
          </p:cNvSpPr>
          <p:nvPr>
            <p:ph type="dt" idx="10"/>
          </p:nvPr>
        </p:nvSpPr>
        <p:spPr>
          <a:xfrm>
            <a:off x="7605950" y="5956137"/>
            <a:ext cx="2844798" cy="365125"/>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accent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30" name="Shape 30"/>
          <p:cNvSpPr txBox="1">
            <a:spLocks noGrp="1"/>
          </p:cNvSpPr>
          <p:nvPr>
            <p:ph type="ftr" idx="11"/>
          </p:nvPr>
        </p:nvSpPr>
        <p:spPr>
          <a:xfrm>
            <a:off x="581191" y="5951810"/>
            <a:ext cx="6917210"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chemeClr val="accent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31" name="Shape 31"/>
          <p:cNvSpPr txBox="1">
            <a:spLocks noGrp="1"/>
          </p:cNvSpPr>
          <p:nvPr>
            <p:ph type="sldNum" idx="12"/>
          </p:nvPr>
        </p:nvSpPr>
        <p:spPr>
          <a:xfrm>
            <a:off x="10558300" y="5956137"/>
            <a:ext cx="1052508"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accent2"/>
                </a:solidFill>
                <a:latin typeface="Cabin"/>
                <a:ea typeface="Cabin"/>
                <a:cs typeface="Cabin"/>
                <a:sym typeface="Cabin"/>
              </a:rPr>
              <a:t>‹#›</a:t>
            </a:fld>
            <a:endParaRPr lang="en-US" sz="900" b="0" i="0" u="none" strike="noStrike" cap="none">
              <a:solidFill>
                <a:schemeClr val="accent2"/>
              </a:solidFill>
              <a:latin typeface="Cabin"/>
              <a:ea typeface="Cabin"/>
              <a:cs typeface="Cabin"/>
              <a:sym typeface="Cabi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2"/>
        <p:cNvGrpSpPr/>
        <p:nvPr/>
      </p:nvGrpSpPr>
      <p:grpSpPr>
        <a:xfrm>
          <a:off x="0" y="0"/>
          <a:ext cx="0" cy="0"/>
          <a:chOff x="0" y="0"/>
          <a:chExt cx="0" cy="0"/>
        </a:xfrm>
      </p:grpSpPr>
      <p:sp>
        <p:nvSpPr>
          <p:cNvPr id="33" name="Shape 33"/>
          <p:cNvSpPr/>
          <p:nvPr/>
        </p:nvSpPr>
        <p:spPr>
          <a:xfrm>
            <a:off x="447816" y="5141973"/>
            <a:ext cx="11290859" cy="1258827"/>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34" name="Shape 34"/>
          <p:cNvSpPr txBox="1">
            <a:spLocks noGrp="1"/>
          </p:cNvSpPr>
          <p:nvPr>
            <p:ph type="title"/>
          </p:nvPr>
        </p:nvSpPr>
        <p:spPr>
          <a:xfrm>
            <a:off x="581193" y="3043909"/>
            <a:ext cx="11029614" cy="1497506"/>
          </a:xfrm>
          <a:prstGeom prst="rect">
            <a:avLst/>
          </a:prstGeom>
          <a:noFill/>
          <a:ln>
            <a:noFill/>
          </a:ln>
        </p:spPr>
        <p:txBody>
          <a:bodyPr lIns="91425" tIns="91425" rIns="91425" bIns="91425" anchor="b" anchorCtr="0"/>
          <a:lstStyle>
            <a:lvl1pPr marL="0" marR="0" lvl="0" indent="0" algn="l" rtl="0">
              <a:spcBef>
                <a:spcPts val="0"/>
              </a:spcBef>
              <a:buClr>
                <a:schemeClr val="accent1"/>
              </a:buClr>
              <a:buFont typeface="Cabin"/>
              <a:buNone/>
              <a:defRPr sz="3600" b="0" i="0" u="none" strike="noStrike" cap="none">
                <a:solidFill>
                  <a:schemeClr val="accent1"/>
                </a:solidFill>
                <a:latin typeface="Cabin"/>
                <a:ea typeface="Cabin"/>
                <a:cs typeface="Cabin"/>
                <a:sym typeface="Cabin"/>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35" name="Shape 35"/>
          <p:cNvSpPr txBox="1">
            <a:spLocks noGrp="1"/>
          </p:cNvSpPr>
          <p:nvPr>
            <p:ph type="body" idx="1"/>
          </p:nvPr>
        </p:nvSpPr>
        <p:spPr>
          <a:xfrm>
            <a:off x="581191" y="4541417"/>
            <a:ext cx="11029614" cy="600555"/>
          </a:xfrm>
          <a:prstGeom prst="rect">
            <a:avLst/>
          </a:prstGeom>
          <a:noFill/>
          <a:ln>
            <a:noFill/>
          </a:ln>
        </p:spPr>
        <p:txBody>
          <a:bodyPr lIns="91425" tIns="91425" rIns="91425" bIns="91425" anchor="t" anchorCtr="0"/>
          <a:lstStyle>
            <a:lvl1pPr marL="0" marR="0" lvl="0" indent="0" algn="l" rtl="0">
              <a:spcBef>
                <a:spcPts val="360"/>
              </a:spcBef>
              <a:spcAft>
                <a:spcPts val="600"/>
              </a:spcAft>
              <a:buClr>
                <a:schemeClr val="accent2"/>
              </a:buClr>
              <a:buFont typeface="Noto Sans Symbols"/>
              <a:buNone/>
              <a:defRPr sz="1800" b="0" i="0" u="none" strike="noStrike" cap="none">
                <a:solidFill>
                  <a:schemeClr val="accent2"/>
                </a:solidFill>
                <a:latin typeface="Cabin"/>
                <a:ea typeface="Cabin"/>
                <a:cs typeface="Cabin"/>
                <a:sym typeface="Cabin"/>
              </a:defRPr>
            </a:lvl1pPr>
            <a:lvl2pPr marL="457200" marR="0" lvl="1" indent="0" algn="l" rtl="0">
              <a:spcBef>
                <a:spcPts val="360"/>
              </a:spcBef>
              <a:spcAft>
                <a:spcPts val="600"/>
              </a:spcAft>
              <a:buClr>
                <a:schemeClr val="accent2"/>
              </a:buClr>
              <a:buFont typeface="Noto Sans Symbols"/>
              <a:buNone/>
              <a:defRPr sz="1800" b="0" i="0" u="none" strike="noStrike" cap="none">
                <a:solidFill>
                  <a:srgbClr val="888888"/>
                </a:solidFill>
                <a:latin typeface="Cabin"/>
                <a:ea typeface="Cabin"/>
                <a:cs typeface="Cabin"/>
                <a:sym typeface="Cabin"/>
              </a:defRPr>
            </a:lvl2pPr>
            <a:lvl3pPr marL="914400" marR="0" lvl="2" indent="0" algn="l" rtl="0">
              <a:spcBef>
                <a:spcPts val="320"/>
              </a:spcBef>
              <a:spcAft>
                <a:spcPts val="600"/>
              </a:spcAft>
              <a:buClr>
                <a:schemeClr val="accent2"/>
              </a:buClr>
              <a:buFont typeface="Noto Sans Symbols"/>
              <a:buNone/>
              <a:defRPr sz="1600" b="0" i="0" u="none" strike="noStrike" cap="none">
                <a:solidFill>
                  <a:srgbClr val="888888"/>
                </a:solidFill>
                <a:latin typeface="Cabin"/>
                <a:ea typeface="Cabin"/>
                <a:cs typeface="Cabin"/>
                <a:sym typeface="Cabin"/>
              </a:defRPr>
            </a:lvl3pPr>
            <a:lvl4pPr marL="1371600" marR="0" lvl="3" indent="0" algn="l" rtl="0">
              <a:spcBef>
                <a:spcPts val="280"/>
              </a:spcBef>
              <a:spcAft>
                <a:spcPts val="600"/>
              </a:spcAft>
              <a:buClr>
                <a:schemeClr val="accent2"/>
              </a:buClr>
              <a:buFont typeface="Noto Sans Symbols"/>
              <a:buNone/>
              <a:defRPr sz="1400" b="0" i="0" u="none" strike="noStrike" cap="none">
                <a:solidFill>
                  <a:srgbClr val="888888"/>
                </a:solidFill>
                <a:latin typeface="Cabin"/>
                <a:ea typeface="Cabin"/>
                <a:cs typeface="Cabin"/>
                <a:sym typeface="Cabin"/>
              </a:defRPr>
            </a:lvl4pPr>
            <a:lvl5pPr marL="1828800" marR="0" lvl="4" indent="0" algn="l" rtl="0">
              <a:spcBef>
                <a:spcPts val="280"/>
              </a:spcBef>
              <a:spcAft>
                <a:spcPts val="600"/>
              </a:spcAft>
              <a:buClr>
                <a:schemeClr val="accent2"/>
              </a:buClr>
              <a:buFont typeface="Noto Sans Symbols"/>
              <a:buNone/>
              <a:defRPr sz="1400" b="0" i="0" u="none" strike="noStrike" cap="none">
                <a:solidFill>
                  <a:srgbClr val="888888"/>
                </a:solidFill>
                <a:latin typeface="Cabin"/>
                <a:ea typeface="Cabin"/>
                <a:cs typeface="Cabin"/>
                <a:sym typeface="Cabin"/>
              </a:defRPr>
            </a:lvl5pPr>
            <a:lvl6pPr marL="2286000" marR="0" lvl="5" indent="0" algn="l" rtl="0">
              <a:spcBef>
                <a:spcPts val="280"/>
              </a:spcBef>
              <a:spcAft>
                <a:spcPts val="600"/>
              </a:spcAft>
              <a:buClr>
                <a:schemeClr val="accent2"/>
              </a:buClr>
              <a:buFont typeface="Noto Sans Symbols"/>
              <a:buNone/>
              <a:defRPr sz="1400" b="0" i="0" u="none" strike="noStrike" cap="none">
                <a:solidFill>
                  <a:srgbClr val="888888"/>
                </a:solidFill>
                <a:latin typeface="Cabin"/>
                <a:ea typeface="Cabin"/>
                <a:cs typeface="Cabin"/>
                <a:sym typeface="Cabin"/>
              </a:defRPr>
            </a:lvl6pPr>
            <a:lvl7pPr marL="2743200" marR="0" lvl="6" indent="0" algn="l" rtl="0">
              <a:spcBef>
                <a:spcPts val="280"/>
              </a:spcBef>
              <a:spcAft>
                <a:spcPts val="600"/>
              </a:spcAft>
              <a:buClr>
                <a:schemeClr val="accent2"/>
              </a:buClr>
              <a:buFont typeface="Noto Sans Symbols"/>
              <a:buNone/>
              <a:defRPr sz="1400" b="0" i="0" u="none" strike="noStrike" cap="none">
                <a:solidFill>
                  <a:srgbClr val="888888"/>
                </a:solidFill>
                <a:latin typeface="Cabin"/>
                <a:ea typeface="Cabin"/>
                <a:cs typeface="Cabin"/>
                <a:sym typeface="Cabin"/>
              </a:defRPr>
            </a:lvl7pPr>
            <a:lvl8pPr marL="3200400" marR="0" lvl="7" indent="0" algn="l" rtl="0">
              <a:spcBef>
                <a:spcPts val="280"/>
              </a:spcBef>
              <a:spcAft>
                <a:spcPts val="600"/>
              </a:spcAft>
              <a:buClr>
                <a:schemeClr val="accent2"/>
              </a:buClr>
              <a:buFont typeface="Noto Sans Symbols"/>
              <a:buNone/>
              <a:defRPr sz="1400" b="0" i="0" u="none" strike="noStrike" cap="none">
                <a:solidFill>
                  <a:srgbClr val="888888"/>
                </a:solidFill>
                <a:latin typeface="Cabin"/>
                <a:ea typeface="Cabin"/>
                <a:cs typeface="Cabin"/>
                <a:sym typeface="Cabin"/>
              </a:defRPr>
            </a:lvl8pPr>
            <a:lvl9pPr marL="3657600" marR="0" lvl="8" indent="0" algn="l" rtl="0">
              <a:spcBef>
                <a:spcPts val="280"/>
              </a:spcBef>
              <a:spcAft>
                <a:spcPts val="600"/>
              </a:spcAft>
              <a:buClr>
                <a:schemeClr val="accent2"/>
              </a:buClr>
              <a:buFont typeface="Noto Sans Symbols"/>
              <a:buNone/>
              <a:defRPr sz="1400" b="0" i="0" u="none" strike="noStrike" cap="none">
                <a:solidFill>
                  <a:srgbClr val="888888"/>
                </a:solidFill>
                <a:latin typeface="Cabin"/>
                <a:ea typeface="Cabin"/>
                <a:cs typeface="Cabin"/>
                <a:sym typeface="Cabin"/>
              </a:defRPr>
            </a:lvl9pPr>
          </a:lstStyle>
          <a:p>
            <a:endParaRPr/>
          </a:p>
        </p:txBody>
      </p:sp>
      <p:sp>
        <p:nvSpPr>
          <p:cNvPr id="36" name="Shape 36"/>
          <p:cNvSpPr txBox="1">
            <a:spLocks noGrp="1"/>
          </p:cNvSpPr>
          <p:nvPr>
            <p:ph type="dt" idx="10"/>
          </p:nvPr>
        </p:nvSpPr>
        <p:spPr>
          <a:xfrm>
            <a:off x="7605950" y="5956137"/>
            <a:ext cx="2844798" cy="365125"/>
          </a:xfrm>
          <a:prstGeom prst="rect">
            <a:avLst/>
          </a:prstGeom>
          <a:noFill/>
          <a:ln>
            <a:noFill/>
          </a:ln>
        </p:spPr>
        <p:txBody>
          <a:bodyPr lIns="91425" tIns="91425" rIns="91425" bIns="91425" anchor="ctr" anchorCtr="0"/>
          <a:lstStyle>
            <a:lvl1pPr marL="0" marR="0" lvl="0" indent="0" algn="r" rtl="0">
              <a:spcBef>
                <a:spcPts val="0"/>
              </a:spcBef>
              <a:buNone/>
              <a:defRPr sz="900">
                <a:solidFill>
                  <a:srgbClr val="2D58AC"/>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37" name="Shape 37"/>
          <p:cNvSpPr txBox="1">
            <a:spLocks noGrp="1"/>
          </p:cNvSpPr>
          <p:nvPr>
            <p:ph type="ftr" idx="11"/>
          </p:nvPr>
        </p:nvSpPr>
        <p:spPr>
          <a:xfrm>
            <a:off x="581191" y="5951810"/>
            <a:ext cx="6917210" cy="365125"/>
          </a:xfrm>
          <a:prstGeom prst="rect">
            <a:avLst/>
          </a:prstGeom>
          <a:noFill/>
          <a:ln>
            <a:noFill/>
          </a:ln>
        </p:spPr>
        <p:txBody>
          <a:bodyPr lIns="91425" tIns="91425" rIns="91425" bIns="91425" anchor="ctr" anchorCtr="0"/>
          <a:lstStyle>
            <a:lvl1pPr marL="0" marR="0" lvl="0" indent="0" algn="l" rtl="0">
              <a:spcBef>
                <a:spcPts val="0"/>
              </a:spcBef>
              <a:buNone/>
              <a:defRPr sz="900" cap="none">
                <a:solidFill>
                  <a:srgbClr val="2D58AC"/>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38" name="Shape 38"/>
          <p:cNvSpPr txBox="1">
            <a:spLocks noGrp="1"/>
          </p:cNvSpPr>
          <p:nvPr>
            <p:ph type="sldNum" idx="12"/>
          </p:nvPr>
        </p:nvSpPr>
        <p:spPr>
          <a:xfrm>
            <a:off x="10558300" y="5956137"/>
            <a:ext cx="105250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2D58AC"/>
                </a:solidFill>
                <a:latin typeface="Cabin"/>
                <a:ea typeface="Cabin"/>
                <a:cs typeface="Cabin"/>
                <a:sym typeface="Cabin"/>
              </a:rPr>
              <a:t>‹#›</a:t>
            </a:fld>
            <a:endParaRPr lang="en-US" sz="900">
              <a:solidFill>
                <a:srgbClr val="2D58AC"/>
              </a:solidFill>
              <a:latin typeface="Cabin"/>
              <a:ea typeface="Cabin"/>
              <a:cs typeface="Cabin"/>
              <a:sym typeface="Cabin"/>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9"/>
        <p:cNvGrpSpPr/>
        <p:nvPr/>
      </p:nvGrpSpPr>
      <p:grpSpPr>
        <a:xfrm>
          <a:off x="0" y="0"/>
          <a:ext cx="0" cy="0"/>
          <a:chOff x="0" y="0"/>
          <a:chExt cx="0" cy="0"/>
        </a:xfrm>
      </p:grpSpPr>
      <p:sp>
        <p:nvSpPr>
          <p:cNvPr id="40" name="Shape 40"/>
          <p:cNvSpPr/>
          <p:nvPr/>
        </p:nvSpPr>
        <p:spPr>
          <a:xfrm>
            <a:off x="445981" y="606554"/>
            <a:ext cx="11300035" cy="1258827"/>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41" name="Shape 41"/>
          <p:cNvSpPr txBox="1">
            <a:spLocks noGrp="1"/>
          </p:cNvSpPr>
          <p:nvPr>
            <p:ph type="title"/>
          </p:nvPr>
        </p:nvSpPr>
        <p:spPr>
          <a:xfrm>
            <a:off x="581193" y="729658"/>
            <a:ext cx="11029616" cy="988331"/>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bin"/>
              <a:buNone/>
              <a:defRPr sz="2800" b="0" i="0" u="none" strike="noStrike" cap="none">
                <a:solidFill>
                  <a:schemeClr val="lt1"/>
                </a:solidFill>
                <a:latin typeface="Cabin"/>
                <a:ea typeface="Cabin"/>
                <a:cs typeface="Cabin"/>
                <a:sym typeface="Cabin"/>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42" name="Shape 42"/>
          <p:cNvSpPr txBox="1">
            <a:spLocks noGrp="1"/>
          </p:cNvSpPr>
          <p:nvPr>
            <p:ph type="body" idx="1"/>
          </p:nvPr>
        </p:nvSpPr>
        <p:spPr>
          <a:xfrm>
            <a:off x="581193" y="2228002"/>
            <a:ext cx="5422389" cy="3633047"/>
          </a:xfrm>
          <a:prstGeom prst="rect">
            <a:avLst/>
          </a:prstGeom>
          <a:noFill/>
          <a:ln>
            <a:noFill/>
          </a:ln>
        </p:spPr>
        <p:txBody>
          <a:bodyPr lIns="91425" tIns="91425" rIns="91425" bIns="91425" anchor="ctr" anchorCtr="0"/>
          <a:lstStyle>
            <a:lvl1pPr marL="306000" marR="0" lvl="0" indent="-200844" algn="l" rtl="0">
              <a:spcBef>
                <a:spcPts val="360"/>
              </a:spcBef>
              <a:spcAft>
                <a:spcPts val="600"/>
              </a:spcAft>
              <a:buClr>
                <a:schemeClr val="accent2"/>
              </a:buClr>
              <a:buSzPct val="91999"/>
              <a:buFont typeface="Noto Sans Symbols"/>
              <a:buChar char="◼"/>
              <a:defRPr sz="1800" b="0" i="0" u="none" strike="noStrike" cap="none">
                <a:solidFill>
                  <a:schemeClr val="dk2"/>
                </a:solidFill>
                <a:latin typeface="Cabin"/>
                <a:ea typeface="Cabin"/>
                <a:cs typeface="Cabin"/>
                <a:sym typeface="Cabin"/>
              </a:defRPr>
            </a:lvl1pPr>
            <a:lvl2pPr marL="630000" marR="0" lvl="1" indent="-219028" algn="l" rtl="0">
              <a:spcBef>
                <a:spcPts val="320"/>
              </a:spcBef>
              <a:spcAft>
                <a:spcPts val="600"/>
              </a:spcAft>
              <a:buClr>
                <a:schemeClr val="accent2"/>
              </a:buClr>
              <a:buSzPct val="92000"/>
              <a:buFont typeface="Noto Sans Symbols"/>
              <a:buChar char="◼"/>
              <a:defRPr sz="1600" b="0" i="0" u="none" strike="noStrike" cap="none">
                <a:solidFill>
                  <a:schemeClr val="dk2"/>
                </a:solidFill>
                <a:latin typeface="Cabin"/>
                <a:ea typeface="Cabin"/>
                <a:cs typeface="Cabin"/>
                <a:sym typeface="Cabin"/>
              </a:defRPr>
            </a:lvl2pPr>
            <a:lvl3pPr marL="900000" marR="0" lvl="2" indent="-195912"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3pPr>
            <a:lvl4pPr marL="1242000" marR="0" lvl="3" indent="-1685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4pPr>
            <a:lvl5pPr marL="1602000" marR="0" lvl="4" indent="-1729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5pPr>
            <a:lvl6pPr marL="1899999" marR="0" lvl="5" indent="-1661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6pPr>
            <a:lvl7pPr marL="2200000" marR="0" lvl="6" indent="-1613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7pPr>
            <a:lvl8pPr marL="2500000" marR="0" lvl="7" indent="-1692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8pPr>
            <a:lvl9pPr marL="2800000" marR="0" lvl="8" indent="-1644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43" name="Shape 43"/>
          <p:cNvSpPr txBox="1">
            <a:spLocks noGrp="1"/>
          </p:cNvSpPr>
          <p:nvPr>
            <p:ph type="body" idx="2"/>
          </p:nvPr>
        </p:nvSpPr>
        <p:spPr>
          <a:xfrm>
            <a:off x="6188417" y="2228002"/>
            <a:ext cx="5422392" cy="3633047"/>
          </a:xfrm>
          <a:prstGeom prst="rect">
            <a:avLst/>
          </a:prstGeom>
          <a:noFill/>
          <a:ln>
            <a:noFill/>
          </a:ln>
        </p:spPr>
        <p:txBody>
          <a:bodyPr lIns="91425" tIns="91425" rIns="91425" bIns="91425" anchor="ctr" anchorCtr="0"/>
          <a:lstStyle>
            <a:lvl1pPr marL="306000" marR="0" lvl="0" indent="-200844" algn="l" rtl="0">
              <a:spcBef>
                <a:spcPts val="360"/>
              </a:spcBef>
              <a:spcAft>
                <a:spcPts val="600"/>
              </a:spcAft>
              <a:buClr>
                <a:schemeClr val="accent2"/>
              </a:buClr>
              <a:buSzPct val="91999"/>
              <a:buFont typeface="Noto Sans Symbols"/>
              <a:buChar char="◼"/>
              <a:defRPr sz="1800" b="0" i="0" u="none" strike="noStrike" cap="none">
                <a:solidFill>
                  <a:schemeClr val="dk2"/>
                </a:solidFill>
                <a:latin typeface="Cabin"/>
                <a:ea typeface="Cabin"/>
                <a:cs typeface="Cabin"/>
                <a:sym typeface="Cabin"/>
              </a:defRPr>
            </a:lvl1pPr>
            <a:lvl2pPr marL="630000" marR="0" lvl="1" indent="-219028" algn="l" rtl="0">
              <a:spcBef>
                <a:spcPts val="320"/>
              </a:spcBef>
              <a:spcAft>
                <a:spcPts val="600"/>
              </a:spcAft>
              <a:buClr>
                <a:schemeClr val="accent2"/>
              </a:buClr>
              <a:buSzPct val="92000"/>
              <a:buFont typeface="Noto Sans Symbols"/>
              <a:buChar char="◼"/>
              <a:defRPr sz="1600" b="0" i="0" u="none" strike="noStrike" cap="none">
                <a:solidFill>
                  <a:schemeClr val="dk2"/>
                </a:solidFill>
                <a:latin typeface="Cabin"/>
                <a:ea typeface="Cabin"/>
                <a:cs typeface="Cabin"/>
                <a:sym typeface="Cabin"/>
              </a:defRPr>
            </a:lvl2pPr>
            <a:lvl3pPr marL="900000" marR="0" lvl="2" indent="-195912"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3pPr>
            <a:lvl4pPr marL="1242000" marR="0" lvl="3" indent="-1685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4pPr>
            <a:lvl5pPr marL="1602000" marR="0" lvl="4" indent="-1729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5pPr>
            <a:lvl6pPr marL="1899999" marR="0" lvl="5" indent="-1661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6pPr>
            <a:lvl7pPr marL="2200000" marR="0" lvl="6" indent="-1613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7pPr>
            <a:lvl8pPr marL="2500000" marR="0" lvl="7" indent="-1692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8pPr>
            <a:lvl9pPr marL="2800000" marR="0" lvl="8" indent="-1644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44" name="Shape 44"/>
          <p:cNvSpPr txBox="1">
            <a:spLocks noGrp="1"/>
          </p:cNvSpPr>
          <p:nvPr>
            <p:ph type="dt" idx="10"/>
          </p:nvPr>
        </p:nvSpPr>
        <p:spPr>
          <a:xfrm>
            <a:off x="7605950" y="5956137"/>
            <a:ext cx="2844798" cy="365125"/>
          </a:xfrm>
          <a:prstGeom prst="rect">
            <a:avLst/>
          </a:prstGeom>
          <a:noFill/>
          <a:ln>
            <a:noFill/>
          </a:ln>
        </p:spPr>
        <p:txBody>
          <a:bodyPr lIns="91425" tIns="91425" rIns="91425" bIns="91425" anchor="ctr" anchorCtr="0"/>
          <a:lstStyle>
            <a:lvl1pPr marL="0" marR="0" lvl="0" indent="0" algn="r" rtl="0">
              <a:spcBef>
                <a:spcPts val="0"/>
              </a:spcBef>
              <a:buNone/>
              <a:defRPr sz="900">
                <a:solidFill>
                  <a:schemeClr val="accent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45" name="Shape 45"/>
          <p:cNvSpPr txBox="1">
            <a:spLocks noGrp="1"/>
          </p:cNvSpPr>
          <p:nvPr>
            <p:ph type="ftr" idx="11"/>
          </p:nvPr>
        </p:nvSpPr>
        <p:spPr>
          <a:xfrm>
            <a:off x="581191" y="5951810"/>
            <a:ext cx="6917210" cy="365125"/>
          </a:xfrm>
          <a:prstGeom prst="rect">
            <a:avLst/>
          </a:prstGeom>
          <a:noFill/>
          <a:ln>
            <a:noFill/>
          </a:ln>
        </p:spPr>
        <p:txBody>
          <a:bodyPr lIns="91425" tIns="91425" rIns="91425" bIns="91425" anchor="ctr" anchorCtr="0"/>
          <a:lstStyle>
            <a:lvl1pPr marL="0" marR="0" lvl="0" indent="0" algn="l" rtl="0">
              <a:spcBef>
                <a:spcPts val="0"/>
              </a:spcBef>
              <a:buNone/>
              <a:defRPr sz="900" cap="none">
                <a:solidFill>
                  <a:schemeClr val="accent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46" name="Shape 46"/>
          <p:cNvSpPr txBox="1">
            <a:spLocks noGrp="1"/>
          </p:cNvSpPr>
          <p:nvPr>
            <p:ph type="sldNum" idx="12"/>
          </p:nvPr>
        </p:nvSpPr>
        <p:spPr>
          <a:xfrm>
            <a:off x="10558300" y="5956137"/>
            <a:ext cx="105250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chemeClr val="accent2"/>
                </a:solidFill>
                <a:latin typeface="Cabin"/>
                <a:ea typeface="Cabin"/>
                <a:cs typeface="Cabin"/>
                <a:sym typeface="Cabin"/>
              </a:rPr>
              <a:t>‹#›</a:t>
            </a:fld>
            <a:endParaRPr lang="en-US" sz="900">
              <a:solidFill>
                <a:schemeClr val="accent2"/>
              </a:solidFill>
              <a:latin typeface="Cabin"/>
              <a:ea typeface="Cabin"/>
              <a:cs typeface="Cabin"/>
              <a:sym typeface="Cabi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7"/>
        <p:cNvGrpSpPr/>
        <p:nvPr/>
      </p:nvGrpSpPr>
      <p:grpSpPr>
        <a:xfrm>
          <a:off x="0" y="0"/>
          <a:ext cx="0" cy="0"/>
          <a:chOff x="0" y="0"/>
          <a:chExt cx="0" cy="0"/>
        </a:xfrm>
      </p:grpSpPr>
      <p:sp>
        <p:nvSpPr>
          <p:cNvPr id="48" name="Shape 48"/>
          <p:cNvSpPr/>
          <p:nvPr/>
        </p:nvSpPr>
        <p:spPr>
          <a:xfrm>
            <a:off x="445981" y="606554"/>
            <a:ext cx="11300035" cy="1258827"/>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49" name="Shape 49"/>
          <p:cNvSpPr txBox="1">
            <a:spLocks noGrp="1"/>
          </p:cNvSpPr>
          <p:nvPr>
            <p:ph type="title"/>
          </p:nvPr>
        </p:nvSpPr>
        <p:spPr>
          <a:xfrm>
            <a:off x="581193" y="729658"/>
            <a:ext cx="11029616" cy="988331"/>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bin"/>
              <a:buNone/>
              <a:defRPr sz="2800" b="0" i="0" u="none" strike="noStrike" cap="none">
                <a:solidFill>
                  <a:schemeClr val="lt1"/>
                </a:solidFill>
                <a:latin typeface="Cabin"/>
                <a:ea typeface="Cabin"/>
                <a:cs typeface="Cabin"/>
                <a:sym typeface="Cabin"/>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50" name="Shape 50"/>
          <p:cNvSpPr txBox="1">
            <a:spLocks noGrp="1"/>
          </p:cNvSpPr>
          <p:nvPr>
            <p:ph type="body" idx="1"/>
          </p:nvPr>
        </p:nvSpPr>
        <p:spPr>
          <a:xfrm>
            <a:off x="887219" y="2250891"/>
            <a:ext cx="5087075" cy="536005"/>
          </a:xfrm>
          <a:prstGeom prst="rect">
            <a:avLst/>
          </a:prstGeom>
          <a:noFill/>
          <a:ln>
            <a:noFill/>
          </a:ln>
        </p:spPr>
        <p:txBody>
          <a:bodyPr lIns="91425" tIns="91425" rIns="91425" bIns="91425" anchor="b" anchorCtr="0"/>
          <a:lstStyle>
            <a:lvl1pPr marL="0" marR="0" lvl="0" indent="0" algn="l" rtl="0">
              <a:spcBef>
                <a:spcPts val="440"/>
              </a:spcBef>
              <a:spcAft>
                <a:spcPts val="600"/>
              </a:spcAft>
              <a:buClr>
                <a:schemeClr val="accent2"/>
              </a:buClr>
              <a:buFont typeface="Noto Sans Symbols"/>
              <a:buNone/>
              <a:defRPr sz="2200" b="0" i="0" u="none" strike="noStrike" cap="none">
                <a:solidFill>
                  <a:schemeClr val="accent2"/>
                </a:solidFill>
                <a:latin typeface="Cabin"/>
                <a:ea typeface="Cabin"/>
                <a:cs typeface="Cabin"/>
                <a:sym typeface="Cabin"/>
              </a:defRPr>
            </a:lvl1pPr>
            <a:lvl2pPr marL="457200" marR="0" lvl="1" indent="0" algn="l" rtl="0">
              <a:spcBef>
                <a:spcPts val="400"/>
              </a:spcBef>
              <a:spcAft>
                <a:spcPts val="600"/>
              </a:spcAft>
              <a:buClr>
                <a:schemeClr val="accent2"/>
              </a:buClr>
              <a:buFont typeface="Noto Sans Symbols"/>
              <a:buNone/>
              <a:defRPr sz="2000" b="1" i="0" u="none" strike="noStrike" cap="none">
                <a:solidFill>
                  <a:schemeClr val="dk2"/>
                </a:solidFill>
                <a:latin typeface="Cabin"/>
                <a:ea typeface="Cabin"/>
                <a:cs typeface="Cabin"/>
                <a:sym typeface="Cabin"/>
              </a:defRPr>
            </a:lvl2pPr>
            <a:lvl3pPr marL="914400" marR="0" lvl="2" indent="0" algn="l" rtl="0">
              <a:spcBef>
                <a:spcPts val="360"/>
              </a:spcBef>
              <a:spcAft>
                <a:spcPts val="600"/>
              </a:spcAft>
              <a:buClr>
                <a:schemeClr val="accent2"/>
              </a:buClr>
              <a:buFont typeface="Noto Sans Symbols"/>
              <a:buNone/>
              <a:defRPr sz="1800" b="1" i="0" u="none" strike="noStrike" cap="none">
                <a:solidFill>
                  <a:schemeClr val="dk2"/>
                </a:solidFill>
                <a:latin typeface="Cabin"/>
                <a:ea typeface="Cabin"/>
                <a:cs typeface="Cabin"/>
                <a:sym typeface="Cabin"/>
              </a:defRPr>
            </a:lvl3pPr>
            <a:lvl4pPr marL="1371600" marR="0" lvl="3" indent="0" algn="l" rtl="0">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4pPr>
            <a:lvl5pPr marL="1828800" marR="0" lvl="4" indent="0" algn="l" rtl="0">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5pPr>
            <a:lvl6pPr marL="2286000" marR="0" lvl="5" indent="0" algn="l" rtl="0">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6pPr>
            <a:lvl7pPr marL="2743200" marR="0" lvl="6" indent="0" algn="l" rtl="0">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7pPr>
            <a:lvl8pPr marL="3200400" marR="0" lvl="7" indent="0" algn="l" rtl="0">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8pPr>
            <a:lvl9pPr marL="3657600" marR="0" lvl="8" indent="0" algn="l" rtl="0">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9pPr>
          </a:lstStyle>
          <a:p>
            <a:endParaRPr/>
          </a:p>
        </p:txBody>
      </p:sp>
      <p:sp>
        <p:nvSpPr>
          <p:cNvPr id="51" name="Shape 51"/>
          <p:cNvSpPr txBox="1">
            <a:spLocks noGrp="1"/>
          </p:cNvSpPr>
          <p:nvPr>
            <p:ph type="body" idx="2"/>
          </p:nvPr>
        </p:nvSpPr>
        <p:spPr>
          <a:xfrm>
            <a:off x="581193" y="2926051"/>
            <a:ext cx="5393100" cy="2934998"/>
          </a:xfrm>
          <a:prstGeom prst="rect">
            <a:avLst/>
          </a:prstGeom>
          <a:noFill/>
          <a:ln>
            <a:noFill/>
          </a:ln>
        </p:spPr>
        <p:txBody>
          <a:bodyPr lIns="91425" tIns="91425" rIns="91425" bIns="91425" anchor="t" anchorCtr="0"/>
          <a:lstStyle>
            <a:lvl1pPr marL="306000" marR="0" lvl="0" indent="-200844" algn="l" rtl="0">
              <a:spcBef>
                <a:spcPts val="360"/>
              </a:spcBef>
              <a:spcAft>
                <a:spcPts val="600"/>
              </a:spcAft>
              <a:buClr>
                <a:schemeClr val="accent2"/>
              </a:buClr>
              <a:buSzPct val="91999"/>
              <a:buFont typeface="Noto Sans Symbols"/>
              <a:buChar char="◼"/>
              <a:defRPr sz="1800" b="0" i="0" u="none" strike="noStrike" cap="none">
                <a:solidFill>
                  <a:schemeClr val="dk2"/>
                </a:solidFill>
                <a:latin typeface="Cabin"/>
                <a:ea typeface="Cabin"/>
                <a:cs typeface="Cabin"/>
                <a:sym typeface="Cabin"/>
              </a:defRPr>
            </a:lvl1pPr>
            <a:lvl2pPr marL="630000" marR="0" lvl="1" indent="-219028" algn="l" rtl="0">
              <a:spcBef>
                <a:spcPts val="320"/>
              </a:spcBef>
              <a:spcAft>
                <a:spcPts val="600"/>
              </a:spcAft>
              <a:buClr>
                <a:schemeClr val="accent2"/>
              </a:buClr>
              <a:buSzPct val="92000"/>
              <a:buFont typeface="Noto Sans Symbols"/>
              <a:buChar char="◼"/>
              <a:defRPr sz="1600" b="0" i="0" u="none" strike="noStrike" cap="none">
                <a:solidFill>
                  <a:schemeClr val="dk2"/>
                </a:solidFill>
                <a:latin typeface="Cabin"/>
                <a:ea typeface="Cabin"/>
                <a:cs typeface="Cabin"/>
                <a:sym typeface="Cabin"/>
              </a:defRPr>
            </a:lvl2pPr>
            <a:lvl3pPr marL="900000" marR="0" lvl="2" indent="-195912"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3pPr>
            <a:lvl4pPr marL="1242000" marR="0" lvl="3" indent="-1685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4pPr>
            <a:lvl5pPr marL="1602000" marR="0" lvl="4" indent="-1729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5pPr>
            <a:lvl6pPr marL="1899999" marR="0" lvl="5" indent="-1661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6pPr>
            <a:lvl7pPr marL="2200000" marR="0" lvl="6" indent="-1613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7pPr>
            <a:lvl8pPr marL="2500000" marR="0" lvl="7" indent="-1692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8pPr>
            <a:lvl9pPr marL="2800000" marR="0" lvl="8" indent="-1644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52" name="Shape 52"/>
          <p:cNvSpPr txBox="1">
            <a:spLocks noGrp="1"/>
          </p:cNvSpPr>
          <p:nvPr>
            <p:ph type="body" idx="3"/>
          </p:nvPr>
        </p:nvSpPr>
        <p:spPr>
          <a:xfrm>
            <a:off x="6523735" y="2250891"/>
            <a:ext cx="5087072" cy="553372"/>
          </a:xfrm>
          <a:prstGeom prst="rect">
            <a:avLst/>
          </a:prstGeom>
          <a:noFill/>
          <a:ln>
            <a:noFill/>
          </a:ln>
        </p:spPr>
        <p:txBody>
          <a:bodyPr lIns="91425" tIns="91425" rIns="91425" bIns="91425" anchor="b" anchorCtr="0"/>
          <a:lstStyle>
            <a:lvl1pPr marL="0" marR="0" lvl="0" indent="0" algn="l" rtl="0">
              <a:spcBef>
                <a:spcPts val="440"/>
              </a:spcBef>
              <a:spcAft>
                <a:spcPts val="600"/>
              </a:spcAft>
              <a:buClr>
                <a:schemeClr val="accent2"/>
              </a:buClr>
              <a:buFont typeface="Noto Sans Symbols"/>
              <a:buNone/>
              <a:defRPr sz="2200" b="0" i="0" u="none" strike="noStrike" cap="none">
                <a:solidFill>
                  <a:schemeClr val="accent2"/>
                </a:solidFill>
                <a:latin typeface="Cabin"/>
                <a:ea typeface="Cabin"/>
                <a:cs typeface="Cabin"/>
                <a:sym typeface="Cabin"/>
              </a:defRPr>
            </a:lvl1pPr>
            <a:lvl2pPr marL="457200" marR="0" lvl="1" indent="0" algn="l" rtl="0">
              <a:spcBef>
                <a:spcPts val="400"/>
              </a:spcBef>
              <a:spcAft>
                <a:spcPts val="600"/>
              </a:spcAft>
              <a:buClr>
                <a:schemeClr val="accent2"/>
              </a:buClr>
              <a:buFont typeface="Noto Sans Symbols"/>
              <a:buNone/>
              <a:defRPr sz="2000" b="1" i="0" u="none" strike="noStrike" cap="none">
                <a:solidFill>
                  <a:schemeClr val="dk2"/>
                </a:solidFill>
                <a:latin typeface="Cabin"/>
                <a:ea typeface="Cabin"/>
                <a:cs typeface="Cabin"/>
                <a:sym typeface="Cabin"/>
              </a:defRPr>
            </a:lvl2pPr>
            <a:lvl3pPr marL="914400" marR="0" lvl="2" indent="0" algn="l" rtl="0">
              <a:spcBef>
                <a:spcPts val="360"/>
              </a:spcBef>
              <a:spcAft>
                <a:spcPts val="600"/>
              </a:spcAft>
              <a:buClr>
                <a:schemeClr val="accent2"/>
              </a:buClr>
              <a:buFont typeface="Noto Sans Symbols"/>
              <a:buNone/>
              <a:defRPr sz="1800" b="1" i="0" u="none" strike="noStrike" cap="none">
                <a:solidFill>
                  <a:schemeClr val="dk2"/>
                </a:solidFill>
                <a:latin typeface="Cabin"/>
                <a:ea typeface="Cabin"/>
                <a:cs typeface="Cabin"/>
                <a:sym typeface="Cabin"/>
              </a:defRPr>
            </a:lvl3pPr>
            <a:lvl4pPr marL="1371600" marR="0" lvl="3" indent="0" algn="l" rtl="0">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4pPr>
            <a:lvl5pPr marL="1828800" marR="0" lvl="4" indent="0" algn="l" rtl="0">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5pPr>
            <a:lvl6pPr marL="2286000" marR="0" lvl="5" indent="0" algn="l" rtl="0">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6pPr>
            <a:lvl7pPr marL="2743200" marR="0" lvl="6" indent="0" algn="l" rtl="0">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7pPr>
            <a:lvl8pPr marL="3200400" marR="0" lvl="7" indent="0" algn="l" rtl="0">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8pPr>
            <a:lvl9pPr marL="3657600" marR="0" lvl="8" indent="0" algn="l" rtl="0">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9pPr>
          </a:lstStyle>
          <a:p>
            <a:endParaRPr/>
          </a:p>
        </p:txBody>
      </p:sp>
      <p:sp>
        <p:nvSpPr>
          <p:cNvPr id="53" name="Shape 53"/>
          <p:cNvSpPr txBox="1">
            <a:spLocks noGrp="1"/>
          </p:cNvSpPr>
          <p:nvPr>
            <p:ph type="body" idx="4"/>
          </p:nvPr>
        </p:nvSpPr>
        <p:spPr>
          <a:xfrm>
            <a:off x="6217708" y="2926051"/>
            <a:ext cx="5393100" cy="2934998"/>
          </a:xfrm>
          <a:prstGeom prst="rect">
            <a:avLst/>
          </a:prstGeom>
          <a:noFill/>
          <a:ln>
            <a:noFill/>
          </a:ln>
        </p:spPr>
        <p:txBody>
          <a:bodyPr lIns="91425" tIns="91425" rIns="91425" bIns="91425" anchor="t" anchorCtr="0"/>
          <a:lstStyle>
            <a:lvl1pPr marL="306000" marR="0" lvl="0" indent="-200844" algn="l" rtl="0">
              <a:spcBef>
                <a:spcPts val="360"/>
              </a:spcBef>
              <a:spcAft>
                <a:spcPts val="600"/>
              </a:spcAft>
              <a:buClr>
                <a:schemeClr val="accent2"/>
              </a:buClr>
              <a:buSzPct val="91999"/>
              <a:buFont typeface="Noto Sans Symbols"/>
              <a:buChar char="◼"/>
              <a:defRPr sz="1800" b="0" i="0" u="none" strike="noStrike" cap="none">
                <a:solidFill>
                  <a:schemeClr val="dk2"/>
                </a:solidFill>
                <a:latin typeface="Cabin"/>
                <a:ea typeface="Cabin"/>
                <a:cs typeface="Cabin"/>
                <a:sym typeface="Cabin"/>
              </a:defRPr>
            </a:lvl1pPr>
            <a:lvl2pPr marL="630000" marR="0" lvl="1" indent="-219028" algn="l" rtl="0">
              <a:spcBef>
                <a:spcPts val="320"/>
              </a:spcBef>
              <a:spcAft>
                <a:spcPts val="600"/>
              </a:spcAft>
              <a:buClr>
                <a:schemeClr val="accent2"/>
              </a:buClr>
              <a:buSzPct val="92000"/>
              <a:buFont typeface="Noto Sans Symbols"/>
              <a:buChar char="◼"/>
              <a:defRPr sz="1600" b="0" i="0" u="none" strike="noStrike" cap="none">
                <a:solidFill>
                  <a:schemeClr val="dk2"/>
                </a:solidFill>
                <a:latin typeface="Cabin"/>
                <a:ea typeface="Cabin"/>
                <a:cs typeface="Cabin"/>
                <a:sym typeface="Cabin"/>
              </a:defRPr>
            </a:lvl2pPr>
            <a:lvl3pPr marL="900000" marR="0" lvl="2" indent="-195912"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3pPr>
            <a:lvl4pPr marL="1242000" marR="0" lvl="3" indent="-1685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4pPr>
            <a:lvl5pPr marL="1602000" marR="0" lvl="4" indent="-1729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5pPr>
            <a:lvl6pPr marL="1899999" marR="0" lvl="5" indent="-1661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6pPr>
            <a:lvl7pPr marL="2200000" marR="0" lvl="6" indent="-1613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7pPr>
            <a:lvl8pPr marL="2500000" marR="0" lvl="7" indent="-1692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8pPr>
            <a:lvl9pPr marL="2800000" marR="0" lvl="8" indent="-1644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54" name="Shape 54"/>
          <p:cNvSpPr txBox="1">
            <a:spLocks noGrp="1"/>
          </p:cNvSpPr>
          <p:nvPr>
            <p:ph type="dt" idx="10"/>
          </p:nvPr>
        </p:nvSpPr>
        <p:spPr>
          <a:xfrm>
            <a:off x="7605950" y="5956137"/>
            <a:ext cx="2844798" cy="365125"/>
          </a:xfrm>
          <a:prstGeom prst="rect">
            <a:avLst/>
          </a:prstGeom>
          <a:noFill/>
          <a:ln>
            <a:noFill/>
          </a:ln>
        </p:spPr>
        <p:txBody>
          <a:bodyPr lIns="91425" tIns="91425" rIns="91425" bIns="91425" anchor="ctr" anchorCtr="0"/>
          <a:lstStyle>
            <a:lvl1pPr marL="0" marR="0" lvl="0" indent="0" algn="r" rtl="0">
              <a:spcBef>
                <a:spcPts val="0"/>
              </a:spcBef>
              <a:buNone/>
              <a:defRPr sz="900">
                <a:solidFill>
                  <a:schemeClr val="accent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55" name="Shape 55"/>
          <p:cNvSpPr txBox="1">
            <a:spLocks noGrp="1"/>
          </p:cNvSpPr>
          <p:nvPr>
            <p:ph type="ftr" idx="11"/>
          </p:nvPr>
        </p:nvSpPr>
        <p:spPr>
          <a:xfrm>
            <a:off x="581191" y="5951810"/>
            <a:ext cx="6917210" cy="365125"/>
          </a:xfrm>
          <a:prstGeom prst="rect">
            <a:avLst/>
          </a:prstGeom>
          <a:noFill/>
          <a:ln>
            <a:noFill/>
          </a:ln>
        </p:spPr>
        <p:txBody>
          <a:bodyPr lIns="91425" tIns="91425" rIns="91425" bIns="91425" anchor="ctr" anchorCtr="0"/>
          <a:lstStyle>
            <a:lvl1pPr marL="0" marR="0" lvl="0" indent="0" algn="l" rtl="0">
              <a:spcBef>
                <a:spcPts val="0"/>
              </a:spcBef>
              <a:buNone/>
              <a:defRPr sz="900" cap="none">
                <a:solidFill>
                  <a:schemeClr val="accent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56" name="Shape 56"/>
          <p:cNvSpPr txBox="1">
            <a:spLocks noGrp="1"/>
          </p:cNvSpPr>
          <p:nvPr>
            <p:ph type="sldNum" idx="12"/>
          </p:nvPr>
        </p:nvSpPr>
        <p:spPr>
          <a:xfrm>
            <a:off x="10558300" y="5956137"/>
            <a:ext cx="105250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chemeClr val="accent2"/>
                </a:solidFill>
                <a:latin typeface="Cabin"/>
                <a:ea typeface="Cabin"/>
                <a:cs typeface="Cabin"/>
                <a:sym typeface="Cabin"/>
              </a:rPr>
              <a:t>‹#›</a:t>
            </a:fld>
            <a:endParaRPr lang="en-US" sz="900">
              <a:solidFill>
                <a:schemeClr val="accent2"/>
              </a:solidFill>
              <a:latin typeface="Cabin"/>
              <a:ea typeface="Cabin"/>
              <a:cs typeface="Cabin"/>
              <a:sym typeface="Cabi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7"/>
        <p:cNvGrpSpPr/>
        <p:nvPr/>
      </p:nvGrpSpPr>
      <p:grpSpPr>
        <a:xfrm>
          <a:off x="0" y="0"/>
          <a:ext cx="0" cy="0"/>
          <a:chOff x="0" y="0"/>
          <a:chExt cx="0" cy="0"/>
        </a:xfrm>
      </p:grpSpPr>
      <p:sp>
        <p:nvSpPr>
          <p:cNvPr id="58" name="Shape 58"/>
          <p:cNvSpPr txBox="1">
            <a:spLocks noGrp="1"/>
          </p:cNvSpPr>
          <p:nvPr>
            <p:ph type="dt" idx="10"/>
          </p:nvPr>
        </p:nvSpPr>
        <p:spPr>
          <a:xfrm>
            <a:off x="7605950" y="5956137"/>
            <a:ext cx="2844798" cy="365125"/>
          </a:xfrm>
          <a:prstGeom prst="rect">
            <a:avLst/>
          </a:prstGeom>
          <a:noFill/>
          <a:ln>
            <a:noFill/>
          </a:ln>
        </p:spPr>
        <p:txBody>
          <a:bodyPr lIns="91425" tIns="91425" rIns="91425" bIns="91425" anchor="ctr" anchorCtr="0"/>
          <a:lstStyle>
            <a:lvl1pPr marL="0" marR="0" lvl="0" indent="0" algn="r" rtl="0">
              <a:spcBef>
                <a:spcPts val="0"/>
              </a:spcBef>
              <a:buNone/>
              <a:defRPr sz="900">
                <a:solidFill>
                  <a:schemeClr val="accent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59" name="Shape 59"/>
          <p:cNvSpPr txBox="1">
            <a:spLocks noGrp="1"/>
          </p:cNvSpPr>
          <p:nvPr>
            <p:ph type="ftr" idx="11"/>
          </p:nvPr>
        </p:nvSpPr>
        <p:spPr>
          <a:xfrm>
            <a:off x="581191" y="5951810"/>
            <a:ext cx="6917210" cy="365125"/>
          </a:xfrm>
          <a:prstGeom prst="rect">
            <a:avLst/>
          </a:prstGeom>
          <a:noFill/>
          <a:ln>
            <a:noFill/>
          </a:ln>
        </p:spPr>
        <p:txBody>
          <a:bodyPr lIns="91425" tIns="91425" rIns="91425" bIns="91425" anchor="ctr" anchorCtr="0"/>
          <a:lstStyle>
            <a:lvl1pPr marL="0" marR="0" lvl="0" indent="0" algn="l" rtl="0">
              <a:spcBef>
                <a:spcPts val="0"/>
              </a:spcBef>
              <a:buNone/>
              <a:defRPr sz="900" cap="none">
                <a:solidFill>
                  <a:schemeClr val="accent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60" name="Shape 60"/>
          <p:cNvSpPr txBox="1">
            <a:spLocks noGrp="1"/>
          </p:cNvSpPr>
          <p:nvPr>
            <p:ph type="sldNum" idx="12"/>
          </p:nvPr>
        </p:nvSpPr>
        <p:spPr>
          <a:xfrm>
            <a:off x="10558300" y="5956137"/>
            <a:ext cx="105250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chemeClr val="accent2"/>
                </a:solidFill>
                <a:latin typeface="Cabin"/>
                <a:ea typeface="Cabin"/>
                <a:cs typeface="Cabin"/>
                <a:sym typeface="Cabin"/>
              </a:rPr>
              <a:t>‹#›</a:t>
            </a:fld>
            <a:endParaRPr lang="en-US" sz="900">
              <a:solidFill>
                <a:schemeClr val="accent2"/>
              </a:solidFill>
              <a:latin typeface="Cabin"/>
              <a:ea typeface="Cabin"/>
              <a:cs typeface="Cabin"/>
              <a:sym typeface="Cabin"/>
            </a:endParaRPr>
          </a:p>
        </p:txBody>
      </p:sp>
      <p:sp>
        <p:nvSpPr>
          <p:cNvPr id="61" name="Shape 61"/>
          <p:cNvSpPr/>
          <p:nvPr/>
        </p:nvSpPr>
        <p:spPr>
          <a:xfrm>
            <a:off x="440683" y="606554"/>
            <a:ext cx="11300035" cy="1258827"/>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62" name="Shape 62"/>
          <p:cNvSpPr txBox="1">
            <a:spLocks noGrp="1"/>
          </p:cNvSpPr>
          <p:nvPr>
            <p:ph type="title"/>
          </p:nvPr>
        </p:nvSpPr>
        <p:spPr>
          <a:xfrm>
            <a:off x="575893" y="729658"/>
            <a:ext cx="11029616" cy="988331"/>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bin"/>
              <a:buNone/>
              <a:defRPr sz="2800" b="0" i="0" u="none" strike="noStrike" cap="none">
                <a:solidFill>
                  <a:schemeClr val="lt1"/>
                </a:solidFill>
                <a:latin typeface="Cabin"/>
                <a:ea typeface="Cabin"/>
                <a:cs typeface="Cabin"/>
                <a:sym typeface="Cabin"/>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3"/>
        <p:cNvGrpSpPr/>
        <p:nvPr/>
      </p:nvGrpSpPr>
      <p:grpSpPr>
        <a:xfrm>
          <a:off x="0" y="0"/>
          <a:ext cx="0" cy="0"/>
          <a:chOff x="0" y="0"/>
          <a:chExt cx="0" cy="0"/>
        </a:xfrm>
      </p:grpSpPr>
      <p:sp>
        <p:nvSpPr>
          <p:cNvPr id="64" name="Shape 64"/>
          <p:cNvSpPr txBox="1">
            <a:spLocks noGrp="1"/>
          </p:cNvSpPr>
          <p:nvPr>
            <p:ph type="dt" idx="10"/>
          </p:nvPr>
        </p:nvSpPr>
        <p:spPr>
          <a:xfrm>
            <a:off x="7605950" y="5956137"/>
            <a:ext cx="2844798" cy="365125"/>
          </a:xfrm>
          <a:prstGeom prst="rect">
            <a:avLst/>
          </a:prstGeom>
          <a:noFill/>
          <a:ln>
            <a:noFill/>
          </a:ln>
        </p:spPr>
        <p:txBody>
          <a:bodyPr lIns="91425" tIns="91425" rIns="91425" bIns="91425" anchor="ctr" anchorCtr="0"/>
          <a:lstStyle>
            <a:lvl1pPr marL="0" marR="0" lvl="0" indent="0" algn="r" rtl="0">
              <a:spcBef>
                <a:spcPts val="0"/>
              </a:spcBef>
              <a:buNone/>
              <a:defRPr sz="900">
                <a:solidFill>
                  <a:schemeClr val="accent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65" name="Shape 65"/>
          <p:cNvSpPr txBox="1">
            <a:spLocks noGrp="1"/>
          </p:cNvSpPr>
          <p:nvPr>
            <p:ph type="ftr" idx="11"/>
          </p:nvPr>
        </p:nvSpPr>
        <p:spPr>
          <a:xfrm>
            <a:off x="581191" y="5951810"/>
            <a:ext cx="6917210" cy="365125"/>
          </a:xfrm>
          <a:prstGeom prst="rect">
            <a:avLst/>
          </a:prstGeom>
          <a:noFill/>
          <a:ln>
            <a:noFill/>
          </a:ln>
        </p:spPr>
        <p:txBody>
          <a:bodyPr lIns="91425" tIns="91425" rIns="91425" bIns="91425" anchor="ctr" anchorCtr="0"/>
          <a:lstStyle>
            <a:lvl1pPr marL="0" marR="0" lvl="0" indent="0" algn="l" rtl="0">
              <a:spcBef>
                <a:spcPts val="0"/>
              </a:spcBef>
              <a:buNone/>
              <a:defRPr sz="900" cap="none">
                <a:solidFill>
                  <a:schemeClr val="accent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66" name="Shape 66"/>
          <p:cNvSpPr txBox="1">
            <a:spLocks noGrp="1"/>
          </p:cNvSpPr>
          <p:nvPr>
            <p:ph type="sldNum" idx="12"/>
          </p:nvPr>
        </p:nvSpPr>
        <p:spPr>
          <a:xfrm>
            <a:off x="10558300" y="5956137"/>
            <a:ext cx="105250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chemeClr val="accent2"/>
                </a:solidFill>
                <a:latin typeface="Cabin"/>
                <a:ea typeface="Cabin"/>
                <a:cs typeface="Cabin"/>
                <a:sym typeface="Cabin"/>
              </a:rPr>
              <a:t>‹#›</a:t>
            </a:fld>
            <a:endParaRPr lang="en-US" sz="900">
              <a:solidFill>
                <a:schemeClr val="accent2"/>
              </a:solidFill>
              <a:latin typeface="Cabin"/>
              <a:ea typeface="Cabin"/>
              <a:cs typeface="Cabin"/>
              <a:sym typeface="Cabi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7"/>
        <p:cNvGrpSpPr/>
        <p:nvPr/>
      </p:nvGrpSpPr>
      <p:grpSpPr>
        <a:xfrm>
          <a:off x="0" y="0"/>
          <a:ext cx="0" cy="0"/>
          <a:chOff x="0" y="0"/>
          <a:chExt cx="0" cy="0"/>
        </a:xfrm>
      </p:grpSpPr>
      <p:sp>
        <p:nvSpPr>
          <p:cNvPr id="68" name="Shape 68"/>
          <p:cNvSpPr/>
          <p:nvPr/>
        </p:nvSpPr>
        <p:spPr>
          <a:xfrm>
            <a:off x="447816" y="5141973"/>
            <a:ext cx="11298199" cy="1274702"/>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69" name="Shape 69"/>
          <p:cNvSpPr txBox="1">
            <a:spLocks noGrp="1"/>
          </p:cNvSpPr>
          <p:nvPr>
            <p:ph type="title"/>
          </p:nvPr>
        </p:nvSpPr>
        <p:spPr>
          <a:xfrm>
            <a:off x="581191" y="5262296"/>
            <a:ext cx="4909444" cy="689513"/>
          </a:xfrm>
          <a:prstGeom prst="rect">
            <a:avLst/>
          </a:prstGeom>
          <a:noFill/>
          <a:ln>
            <a:noFill/>
          </a:ln>
        </p:spPr>
        <p:txBody>
          <a:bodyPr lIns="91425" tIns="91425" rIns="91425" bIns="91425" anchor="ctr" anchorCtr="0"/>
          <a:lstStyle>
            <a:lvl1pPr marL="0" marR="0" lvl="0" indent="0" algn="l" rtl="0">
              <a:spcBef>
                <a:spcPts val="0"/>
              </a:spcBef>
              <a:buClr>
                <a:srgbClr val="2D58AC"/>
              </a:buClr>
              <a:buFont typeface="Cabin"/>
              <a:buNone/>
              <a:defRPr sz="2000" b="0" i="0" u="none" strike="noStrike" cap="none">
                <a:solidFill>
                  <a:srgbClr val="2D58AC"/>
                </a:solidFill>
                <a:latin typeface="Cabin"/>
                <a:ea typeface="Cabin"/>
                <a:cs typeface="Cabin"/>
                <a:sym typeface="Cabin"/>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70" name="Shape 70"/>
          <p:cNvSpPr txBox="1">
            <a:spLocks noGrp="1"/>
          </p:cNvSpPr>
          <p:nvPr>
            <p:ph type="body" idx="1"/>
          </p:nvPr>
        </p:nvSpPr>
        <p:spPr>
          <a:xfrm>
            <a:off x="447816" y="601200"/>
            <a:ext cx="11292840" cy="4204800"/>
          </a:xfrm>
          <a:prstGeom prst="rect">
            <a:avLst/>
          </a:prstGeom>
          <a:noFill/>
          <a:ln>
            <a:noFill/>
          </a:ln>
        </p:spPr>
        <p:txBody>
          <a:bodyPr lIns="91425" tIns="91425" rIns="91425" bIns="91425" anchor="ctr" anchorCtr="0"/>
          <a:lstStyle>
            <a:lvl1pPr marL="306000" marR="0" lvl="0" indent="-189160" algn="l" rtl="0">
              <a:spcBef>
                <a:spcPts val="400"/>
              </a:spcBef>
              <a:spcAft>
                <a:spcPts val="600"/>
              </a:spcAft>
              <a:buClr>
                <a:schemeClr val="accent2"/>
              </a:buClr>
              <a:buSzPct val="91999"/>
              <a:buFont typeface="Noto Sans Symbols"/>
              <a:buChar char="◼"/>
              <a:defRPr sz="2000" b="0" i="0" u="none" strike="noStrike" cap="none">
                <a:solidFill>
                  <a:schemeClr val="dk2"/>
                </a:solidFill>
                <a:latin typeface="Cabin"/>
                <a:ea typeface="Cabin"/>
                <a:cs typeface="Cabin"/>
                <a:sym typeface="Cabin"/>
              </a:defRPr>
            </a:lvl1pPr>
            <a:lvl2pPr marL="630000" marR="0" lvl="1" indent="-207344" algn="l" rtl="0">
              <a:spcBef>
                <a:spcPts val="360"/>
              </a:spcBef>
              <a:spcAft>
                <a:spcPts val="600"/>
              </a:spcAft>
              <a:buClr>
                <a:schemeClr val="accent2"/>
              </a:buClr>
              <a:buSzPct val="91999"/>
              <a:buFont typeface="Noto Sans Symbols"/>
              <a:buChar char="◼"/>
              <a:defRPr sz="1800" b="0" i="0" u="none" strike="noStrike" cap="none">
                <a:solidFill>
                  <a:schemeClr val="dk2"/>
                </a:solidFill>
                <a:latin typeface="Cabin"/>
                <a:ea typeface="Cabin"/>
                <a:cs typeface="Cabin"/>
                <a:sym typeface="Cabin"/>
              </a:defRPr>
            </a:lvl2pPr>
            <a:lvl3pPr marL="900000" marR="0" lvl="2" indent="-184228" algn="l" rtl="0">
              <a:spcBef>
                <a:spcPts val="320"/>
              </a:spcBef>
              <a:spcAft>
                <a:spcPts val="600"/>
              </a:spcAft>
              <a:buClr>
                <a:schemeClr val="accent2"/>
              </a:buClr>
              <a:buSzPct val="92000"/>
              <a:buFont typeface="Noto Sans Symbols"/>
              <a:buChar char="◼"/>
              <a:defRPr sz="1600" b="0" i="0" u="none" strike="noStrike" cap="none">
                <a:solidFill>
                  <a:schemeClr val="dk2"/>
                </a:solidFill>
                <a:latin typeface="Cabin"/>
                <a:ea typeface="Cabin"/>
                <a:cs typeface="Cabin"/>
                <a:sym typeface="Cabin"/>
              </a:defRPr>
            </a:lvl3pPr>
            <a:lvl4pPr marL="1242000" marR="0" lvl="3" indent="-156911"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4pPr>
            <a:lvl5pPr marL="1602000" marR="0" lvl="4" indent="-161311"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5pPr>
            <a:lvl6pPr marL="1899999" marR="0" lvl="5" indent="-154511"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6pPr>
            <a:lvl7pPr marL="2200000" marR="0" lvl="6" indent="-149711"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7pPr>
            <a:lvl8pPr marL="2500000" marR="0" lvl="7" indent="-157611"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8pPr>
            <a:lvl9pPr marL="2800000" marR="0" lvl="8" indent="-152811"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9pPr>
          </a:lstStyle>
          <a:p>
            <a:endParaRPr/>
          </a:p>
        </p:txBody>
      </p:sp>
      <p:sp>
        <p:nvSpPr>
          <p:cNvPr id="71" name="Shape 71"/>
          <p:cNvSpPr txBox="1">
            <a:spLocks noGrp="1"/>
          </p:cNvSpPr>
          <p:nvPr>
            <p:ph type="body" idx="2"/>
          </p:nvPr>
        </p:nvSpPr>
        <p:spPr>
          <a:xfrm>
            <a:off x="5740823" y="5262296"/>
            <a:ext cx="5869986" cy="689514"/>
          </a:xfrm>
          <a:prstGeom prst="rect">
            <a:avLst/>
          </a:prstGeom>
          <a:noFill/>
          <a:ln>
            <a:noFill/>
          </a:ln>
        </p:spPr>
        <p:txBody>
          <a:bodyPr lIns="91425" tIns="91425" rIns="91425" bIns="91425" anchor="ctr" anchorCtr="0"/>
          <a:lstStyle>
            <a:lvl1pPr marL="0" marR="0" lvl="0" indent="0" algn="r" rtl="0">
              <a:spcBef>
                <a:spcPts val="220"/>
              </a:spcBef>
              <a:spcAft>
                <a:spcPts val="600"/>
              </a:spcAft>
              <a:buClr>
                <a:schemeClr val="accent2"/>
              </a:buClr>
              <a:buFont typeface="Noto Sans Symbols"/>
              <a:buNone/>
              <a:defRPr sz="1100" b="0" i="0" u="none" strike="noStrike" cap="none">
                <a:solidFill>
                  <a:schemeClr val="lt1"/>
                </a:solidFill>
                <a:latin typeface="Cabin"/>
                <a:ea typeface="Cabin"/>
                <a:cs typeface="Cabin"/>
                <a:sym typeface="Cabin"/>
              </a:defRPr>
            </a:lvl1pPr>
            <a:lvl2pPr marL="457200" marR="0" lvl="1" indent="0" algn="l" rtl="0">
              <a:spcBef>
                <a:spcPts val="220"/>
              </a:spcBef>
              <a:spcAft>
                <a:spcPts val="600"/>
              </a:spcAft>
              <a:buClr>
                <a:schemeClr val="accent2"/>
              </a:buClr>
              <a:buFont typeface="Noto Sans Symbols"/>
              <a:buNone/>
              <a:defRPr sz="1100" b="0" i="0" u="none" strike="noStrike" cap="none">
                <a:solidFill>
                  <a:schemeClr val="dk2"/>
                </a:solidFill>
                <a:latin typeface="Cabin"/>
                <a:ea typeface="Cabin"/>
                <a:cs typeface="Cabin"/>
                <a:sym typeface="Cabin"/>
              </a:defRPr>
            </a:lvl2pPr>
            <a:lvl3pPr marL="914400" marR="0" lvl="2" indent="0" algn="l" rtl="0">
              <a:spcBef>
                <a:spcPts val="200"/>
              </a:spcBef>
              <a:spcAft>
                <a:spcPts val="600"/>
              </a:spcAft>
              <a:buClr>
                <a:schemeClr val="accent2"/>
              </a:buClr>
              <a:buFont typeface="Noto Sans Symbols"/>
              <a:buNone/>
              <a:defRPr sz="1000" b="0" i="0" u="none" strike="noStrike" cap="none">
                <a:solidFill>
                  <a:schemeClr val="dk2"/>
                </a:solidFill>
                <a:latin typeface="Cabin"/>
                <a:ea typeface="Cabin"/>
                <a:cs typeface="Cabin"/>
                <a:sym typeface="Cabin"/>
              </a:defRPr>
            </a:lvl3pPr>
            <a:lvl4pPr marL="1371600" marR="0" lvl="3" indent="0" algn="l" rtl="0">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4pPr>
            <a:lvl5pPr marL="1828800" marR="0" lvl="4" indent="0" algn="l" rtl="0">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5pPr>
            <a:lvl6pPr marL="2286000" marR="0" lvl="5" indent="0" algn="l" rtl="0">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6pPr>
            <a:lvl7pPr marL="2743200" marR="0" lvl="6" indent="0" algn="l" rtl="0">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7pPr>
            <a:lvl8pPr marL="3200400" marR="0" lvl="7" indent="0" algn="l" rtl="0">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8pPr>
            <a:lvl9pPr marL="3657600" marR="0" lvl="8" indent="0" algn="l" rtl="0">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9pPr>
          </a:lstStyle>
          <a:p>
            <a:endParaRPr/>
          </a:p>
        </p:txBody>
      </p:sp>
      <p:sp>
        <p:nvSpPr>
          <p:cNvPr id="72" name="Shape 72"/>
          <p:cNvSpPr txBox="1">
            <a:spLocks noGrp="1"/>
          </p:cNvSpPr>
          <p:nvPr>
            <p:ph type="dt" idx="10"/>
          </p:nvPr>
        </p:nvSpPr>
        <p:spPr>
          <a:xfrm>
            <a:off x="7605950" y="5956137"/>
            <a:ext cx="2844798" cy="365125"/>
          </a:xfrm>
          <a:prstGeom prst="rect">
            <a:avLst/>
          </a:prstGeom>
          <a:noFill/>
          <a:ln>
            <a:noFill/>
          </a:ln>
        </p:spPr>
        <p:txBody>
          <a:bodyPr lIns="91425" tIns="91425" rIns="91425" bIns="91425" anchor="ctr" anchorCtr="0"/>
          <a:lstStyle>
            <a:lvl1pPr marL="0" marR="0" lvl="0" indent="0" algn="r" rtl="0">
              <a:spcBef>
                <a:spcPts val="0"/>
              </a:spcBef>
              <a:buNone/>
              <a:defRPr sz="900">
                <a:solidFill>
                  <a:srgbClr val="2D58AC"/>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73" name="Shape 73"/>
          <p:cNvSpPr txBox="1">
            <a:spLocks noGrp="1"/>
          </p:cNvSpPr>
          <p:nvPr>
            <p:ph type="ftr" idx="11"/>
          </p:nvPr>
        </p:nvSpPr>
        <p:spPr>
          <a:xfrm>
            <a:off x="581191" y="5951810"/>
            <a:ext cx="6917210" cy="365125"/>
          </a:xfrm>
          <a:prstGeom prst="rect">
            <a:avLst/>
          </a:prstGeom>
          <a:noFill/>
          <a:ln>
            <a:noFill/>
          </a:ln>
        </p:spPr>
        <p:txBody>
          <a:bodyPr lIns="91425" tIns="91425" rIns="91425" bIns="91425" anchor="ctr" anchorCtr="0"/>
          <a:lstStyle>
            <a:lvl1pPr marL="0" marR="0" lvl="0" indent="0" algn="l" rtl="0">
              <a:spcBef>
                <a:spcPts val="0"/>
              </a:spcBef>
              <a:buNone/>
              <a:defRPr sz="900" cap="none">
                <a:solidFill>
                  <a:srgbClr val="2D58AC"/>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74" name="Shape 74"/>
          <p:cNvSpPr txBox="1">
            <a:spLocks noGrp="1"/>
          </p:cNvSpPr>
          <p:nvPr>
            <p:ph type="sldNum" idx="12"/>
          </p:nvPr>
        </p:nvSpPr>
        <p:spPr>
          <a:xfrm>
            <a:off x="10558300" y="5956137"/>
            <a:ext cx="105250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2D58AC"/>
                </a:solidFill>
                <a:latin typeface="Cabin"/>
                <a:ea typeface="Cabin"/>
                <a:cs typeface="Cabin"/>
                <a:sym typeface="Cabin"/>
              </a:rPr>
              <a:t>‹#›</a:t>
            </a:fld>
            <a:endParaRPr lang="en-US" sz="900">
              <a:solidFill>
                <a:srgbClr val="2D58AC"/>
              </a:solidFill>
              <a:latin typeface="Cabin"/>
              <a:ea typeface="Cabin"/>
              <a:cs typeface="Cabin"/>
              <a:sym typeface="Cabi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581193" y="4693389"/>
            <a:ext cx="11029616" cy="566737"/>
          </a:xfrm>
          <a:prstGeom prst="rect">
            <a:avLst/>
          </a:prstGeom>
          <a:noFill/>
          <a:ln>
            <a:noFill/>
          </a:ln>
        </p:spPr>
        <p:txBody>
          <a:bodyPr lIns="91425" tIns="91425" rIns="91425" bIns="91425" anchor="b" anchorCtr="0"/>
          <a:lstStyle>
            <a:lvl1pPr marL="0" marR="0" lvl="0" indent="0" algn="l" rtl="0">
              <a:spcBef>
                <a:spcPts val="0"/>
              </a:spcBef>
              <a:buClr>
                <a:schemeClr val="accent1"/>
              </a:buClr>
              <a:buFont typeface="Cabin"/>
              <a:buNone/>
              <a:defRPr sz="2400" b="0" i="0" u="none" strike="noStrike" cap="none">
                <a:solidFill>
                  <a:schemeClr val="accent1"/>
                </a:solidFill>
                <a:latin typeface="Cabin"/>
                <a:ea typeface="Cabin"/>
                <a:cs typeface="Cabin"/>
                <a:sym typeface="Cabin"/>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77" name="Shape 77"/>
          <p:cNvSpPr>
            <a:spLocks noGrp="1"/>
          </p:cNvSpPr>
          <p:nvPr>
            <p:ph type="pic" idx="2"/>
          </p:nvPr>
        </p:nvSpPr>
        <p:spPr>
          <a:xfrm>
            <a:off x="447816" y="599725"/>
            <a:ext cx="11290858" cy="3557252"/>
          </a:xfrm>
          <a:prstGeom prst="rect">
            <a:avLst/>
          </a:prstGeom>
          <a:noFill/>
          <a:ln>
            <a:noFill/>
          </a:ln>
        </p:spPr>
        <p:txBody>
          <a:bodyPr lIns="91425" tIns="91425" rIns="91425" bIns="91425" anchor="t" anchorCtr="0"/>
          <a:lstStyle>
            <a:lvl1pPr marL="0" marR="0" lvl="0" indent="0" algn="ctr" rtl="0">
              <a:spcBef>
                <a:spcPts val="320"/>
              </a:spcBef>
              <a:spcAft>
                <a:spcPts val="600"/>
              </a:spcAft>
              <a:buClr>
                <a:schemeClr val="accent2"/>
              </a:buClr>
              <a:buFont typeface="Noto Sans Symbols"/>
              <a:buNone/>
              <a:defRPr sz="1600" b="0" i="0" u="none" strike="noStrike" cap="none">
                <a:solidFill>
                  <a:schemeClr val="dk2"/>
                </a:solidFill>
                <a:latin typeface="Cabin"/>
                <a:ea typeface="Cabin"/>
                <a:cs typeface="Cabin"/>
                <a:sym typeface="Cabin"/>
              </a:defRPr>
            </a:lvl1pPr>
            <a:lvl2pPr marL="457200" marR="0" lvl="1" indent="0" algn="l" rtl="0">
              <a:spcBef>
                <a:spcPts val="320"/>
              </a:spcBef>
              <a:spcAft>
                <a:spcPts val="600"/>
              </a:spcAft>
              <a:buClr>
                <a:schemeClr val="accent2"/>
              </a:buClr>
              <a:buFont typeface="Noto Sans Symbols"/>
              <a:buNone/>
              <a:defRPr sz="1600" b="0" i="0" u="none" strike="noStrike" cap="none">
                <a:solidFill>
                  <a:schemeClr val="dk2"/>
                </a:solidFill>
                <a:latin typeface="Cabin"/>
                <a:ea typeface="Cabin"/>
                <a:cs typeface="Cabin"/>
                <a:sym typeface="Cabin"/>
              </a:defRPr>
            </a:lvl2pPr>
            <a:lvl3pPr marL="914400" marR="0" lvl="2" indent="0" algn="l" rtl="0">
              <a:spcBef>
                <a:spcPts val="320"/>
              </a:spcBef>
              <a:spcAft>
                <a:spcPts val="600"/>
              </a:spcAft>
              <a:buClr>
                <a:schemeClr val="accent2"/>
              </a:buClr>
              <a:buFont typeface="Noto Sans Symbols"/>
              <a:buNone/>
              <a:defRPr sz="1600" b="0" i="0" u="none" strike="noStrike" cap="none">
                <a:solidFill>
                  <a:schemeClr val="dk2"/>
                </a:solidFill>
                <a:latin typeface="Cabin"/>
                <a:ea typeface="Cabin"/>
                <a:cs typeface="Cabin"/>
                <a:sym typeface="Cabin"/>
              </a:defRPr>
            </a:lvl3pPr>
            <a:lvl4pPr marL="1371600" marR="0" lvl="3" indent="0" algn="l" rtl="0">
              <a:spcBef>
                <a:spcPts val="320"/>
              </a:spcBef>
              <a:spcAft>
                <a:spcPts val="600"/>
              </a:spcAft>
              <a:buClr>
                <a:schemeClr val="accent2"/>
              </a:buClr>
              <a:buFont typeface="Noto Sans Symbols"/>
              <a:buNone/>
              <a:defRPr sz="1600" b="0" i="0" u="none" strike="noStrike" cap="none">
                <a:solidFill>
                  <a:schemeClr val="dk2"/>
                </a:solidFill>
                <a:latin typeface="Cabin"/>
                <a:ea typeface="Cabin"/>
                <a:cs typeface="Cabin"/>
                <a:sym typeface="Cabin"/>
              </a:defRPr>
            </a:lvl4pPr>
            <a:lvl5pPr marL="1828800" marR="0" lvl="4" indent="0" algn="l" rtl="0">
              <a:spcBef>
                <a:spcPts val="320"/>
              </a:spcBef>
              <a:spcAft>
                <a:spcPts val="600"/>
              </a:spcAft>
              <a:buClr>
                <a:schemeClr val="accent2"/>
              </a:buClr>
              <a:buFont typeface="Noto Sans Symbols"/>
              <a:buNone/>
              <a:defRPr sz="1600" b="0" i="0" u="none" strike="noStrike" cap="none">
                <a:solidFill>
                  <a:schemeClr val="dk2"/>
                </a:solidFill>
                <a:latin typeface="Cabin"/>
                <a:ea typeface="Cabin"/>
                <a:cs typeface="Cabin"/>
                <a:sym typeface="Cabin"/>
              </a:defRPr>
            </a:lvl5pPr>
            <a:lvl6pPr marL="2286000" marR="0" lvl="5" indent="0" algn="l" rtl="0">
              <a:spcBef>
                <a:spcPts val="320"/>
              </a:spcBef>
              <a:spcAft>
                <a:spcPts val="600"/>
              </a:spcAft>
              <a:buClr>
                <a:schemeClr val="accent2"/>
              </a:buClr>
              <a:buFont typeface="Noto Sans Symbols"/>
              <a:buNone/>
              <a:defRPr sz="1600" b="0" i="0" u="none" strike="noStrike" cap="none">
                <a:solidFill>
                  <a:schemeClr val="dk2"/>
                </a:solidFill>
                <a:latin typeface="Cabin"/>
                <a:ea typeface="Cabin"/>
                <a:cs typeface="Cabin"/>
                <a:sym typeface="Cabin"/>
              </a:defRPr>
            </a:lvl6pPr>
            <a:lvl7pPr marL="2743200" marR="0" lvl="6" indent="0" algn="l" rtl="0">
              <a:spcBef>
                <a:spcPts val="320"/>
              </a:spcBef>
              <a:spcAft>
                <a:spcPts val="600"/>
              </a:spcAft>
              <a:buClr>
                <a:schemeClr val="accent2"/>
              </a:buClr>
              <a:buFont typeface="Noto Sans Symbols"/>
              <a:buNone/>
              <a:defRPr sz="1600" b="0" i="0" u="none" strike="noStrike" cap="none">
                <a:solidFill>
                  <a:schemeClr val="dk2"/>
                </a:solidFill>
                <a:latin typeface="Cabin"/>
                <a:ea typeface="Cabin"/>
                <a:cs typeface="Cabin"/>
                <a:sym typeface="Cabin"/>
              </a:defRPr>
            </a:lvl7pPr>
            <a:lvl8pPr marL="3200400" marR="0" lvl="7" indent="0" algn="l" rtl="0">
              <a:spcBef>
                <a:spcPts val="320"/>
              </a:spcBef>
              <a:spcAft>
                <a:spcPts val="600"/>
              </a:spcAft>
              <a:buClr>
                <a:schemeClr val="accent2"/>
              </a:buClr>
              <a:buFont typeface="Noto Sans Symbols"/>
              <a:buNone/>
              <a:defRPr sz="1600" b="0" i="0" u="none" strike="noStrike" cap="none">
                <a:solidFill>
                  <a:schemeClr val="dk2"/>
                </a:solidFill>
                <a:latin typeface="Cabin"/>
                <a:ea typeface="Cabin"/>
                <a:cs typeface="Cabin"/>
                <a:sym typeface="Cabin"/>
              </a:defRPr>
            </a:lvl8pPr>
            <a:lvl9pPr marL="3657600" marR="0" lvl="8" indent="0" algn="l" rtl="0">
              <a:spcBef>
                <a:spcPts val="320"/>
              </a:spcBef>
              <a:spcAft>
                <a:spcPts val="600"/>
              </a:spcAft>
              <a:buClr>
                <a:schemeClr val="accent2"/>
              </a:buClr>
              <a:buFont typeface="Noto Sans Symbols"/>
              <a:buNone/>
              <a:defRPr sz="1600" b="0" i="0" u="none" strike="noStrike" cap="none">
                <a:solidFill>
                  <a:schemeClr val="dk2"/>
                </a:solidFill>
                <a:latin typeface="Cabin"/>
                <a:ea typeface="Cabin"/>
                <a:cs typeface="Cabin"/>
                <a:sym typeface="Cabin"/>
              </a:defRPr>
            </a:lvl9pPr>
          </a:lstStyle>
          <a:p>
            <a:endParaRPr/>
          </a:p>
        </p:txBody>
      </p:sp>
      <p:sp>
        <p:nvSpPr>
          <p:cNvPr id="78" name="Shape 78"/>
          <p:cNvSpPr txBox="1">
            <a:spLocks noGrp="1"/>
          </p:cNvSpPr>
          <p:nvPr>
            <p:ph type="body" idx="1"/>
          </p:nvPr>
        </p:nvSpPr>
        <p:spPr>
          <a:xfrm>
            <a:off x="581191" y="5260126"/>
            <a:ext cx="11029616" cy="598671"/>
          </a:xfrm>
          <a:prstGeom prst="rect">
            <a:avLst/>
          </a:prstGeom>
          <a:noFill/>
          <a:ln>
            <a:noFill/>
          </a:ln>
        </p:spPr>
        <p:txBody>
          <a:bodyPr lIns="91425" tIns="91425" rIns="91425" bIns="91425" anchor="ctr" anchorCtr="0"/>
          <a:lstStyle>
            <a:lvl1pPr marL="0" marR="0" lvl="0" indent="0" algn="l" rtl="0">
              <a:spcBef>
                <a:spcPts val="240"/>
              </a:spcBef>
              <a:spcAft>
                <a:spcPts val="600"/>
              </a:spcAft>
              <a:buClr>
                <a:schemeClr val="accent2"/>
              </a:buClr>
              <a:buFont typeface="Noto Sans Symbols"/>
              <a:buNone/>
              <a:defRPr sz="1200" b="0" i="0" u="none" strike="noStrike" cap="none">
                <a:solidFill>
                  <a:schemeClr val="dk2"/>
                </a:solidFill>
                <a:latin typeface="Cabin"/>
                <a:ea typeface="Cabin"/>
                <a:cs typeface="Cabin"/>
                <a:sym typeface="Cabin"/>
              </a:defRPr>
            </a:lvl1pPr>
            <a:lvl2pPr marL="457200" marR="0" lvl="1" indent="0" algn="l" rtl="0">
              <a:spcBef>
                <a:spcPts val="240"/>
              </a:spcBef>
              <a:spcAft>
                <a:spcPts val="600"/>
              </a:spcAft>
              <a:buClr>
                <a:schemeClr val="accent2"/>
              </a:buClr>
              <a:buFont typeface="Noto Sans Symbols"/>
              <a:buNone/>
              <a:defRPr sz="1200" b="0" i="0" u="none" strike="noStrike" cap="none">
                <a:solidFill>
                  <a:schemeClr val="dk2"/>
                </a:solidFill>
                <a:latin typeface="Cabin"/>
                <a:ea typeface="Cabin"/>
                <a:cs typeface="Cabin"/>
                <a:sym typeface="Cabin"/>
              </a:defRPr>
            </a:lvl2pPr>
            <a:lvl3pPr marL="914400" marR="0" lvl="2" indent="0" algn="l" rtl="0">
              <a:spcBef>
                <a:spcPts val="200"/>
              </a:spcBef>
              <a:spcAft>
                <a:spcPts val="600"/>
              </a:spcAft>
              <a:buClr>
                <a:schemeClr val="accent2"/>
              </a:buClr>
              <a:buFont typeface="Noto Sans Symbols"/>
              <a:buNone/>
              <a:defRPr sz="1000" b="0" i="0" u="none" strike="noStrike" cap="none">
                <a:solidFill>
                  <a:schemeClr val="dk2"/>
                </a:solidFill>
                <a:latin typeface="Cabin"/>
                <a:ea typeface="Cabin"/>
                <a:cs typeface="Cabin"/>
                <a:sym typeface="Cabin"/>
              </a:defRPr>
            </a:lvl3pPr>
            <a:lvl4pPr marL="1371600" marR="0" lvl="3" indent="0" algn="l" rtl="0">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4pPr>
            <a:lvl5pPr marL="1828800" marR="0" lvl="4" indent="0" algn="l" rtl="0">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5pPr>
            <a:lvl6pPr marL="2286000" marR="0" lvl="5" indent="0" algn="l" rtl="0">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6pPr>
            <a:lvl7pPr marL="2743200" marR="0" lvl="6" indent="0" algn="l" rtl="0">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7pPr>
            <a:lvl8pPr marL="3200400" marR="0" lvl="7" indent="0" algn="l" rtl="0">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8pPr>
            <a:lvl9pPr marL="3657600" marR="0" lvl="8" indent="0" algn="l" rtl="0">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9pPr>
          </a:lstStyle>
          <a:p>
            <a:endParaRPr/>
          </a:p>
        </p:txBody>
      </p:sp>
      <p:sp>
        <p:nvSpPr>
          <p:cNvPr id="79" name="Shape 79"/>
          <p:cNvSpPr txBox="1">
            <a:spLocks noGrp="1"/>
          </p:cNvSpPr>
          <p:nvPr>
            <p:ph type="dt" idx="10"/>
          </p:nvPr>
        </p:nvSpPr>
        <p:spPr>
          <a:xfrm>
            <a:off x="7605950" y="5956137"/>
            <a:ext cx="2844798" cy="365125"/>
          </a:xfrm>
          <a:prstGeom prst="rect">
            <a:avLst/>
          </a:prstGeom>
          <a:noFill/>
          <a:ln>
            <a:noFill/>
          </a:ln>
        </p:spPr>
        <p:txBody>
          <a:bodyPr lIns="91425" tIns="91425" rIns="91425" bIns="91425" anchor="ctr" anchorCtr="0"/>
          <a:lstStyle>
            <a:lvl1pPr marL="0" marR="0" lvl="0" indent="0" algn="r" rtl="0">
              <a:spcBef>
                <a:spcPts val="0"/>
              </a:spcBef>
              <a:buNone/>
              <a:defRPr sz="900">
                <a:solidFill>
                  <a:schemeClr val="accent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80" name="Shape 80"/>
          <p:cNvSpPr txBox="1">
            <a:spLocks noGrp="1"/>
          </p:cNvSpPr>
          <p:nvPr>
            <p:ph type="ftr" idx="11"/>
          </p:nvPr>
        </p:nvSpPr>
        <p:spPr>
          <a:xfrm>
            <a:off x="581191" y="5951810"/>
            <a:ext cx="6917210" cy="365125"/>
          </a:xfrm>
          <a:prstGeom prst="rect">
            <a:avLst/>
          </a:prstGeom>
          <a:noFill/>
          <a:ln>
            <a:noFill/>
          </a:ln>
        </p:spPr>
        <p:txBody>
          <a:bodyPr lIns="91425" tIns="91425" rIns="91425" bIns="91425" anchor="ctr" anchorCtr="0"/>
          <a:lstStyle>
            <a:lvl1pPr marL="0" marR="0" lvl="0" indent="0" algn="l" rtl="0">
              <a:spcBef>
                <a:spcPts val="0"/>
              </a:spcBef>
              <a:buNone/>
              <a:defRPr sz="900" cap="none">
                <a:solidFill>
                  <a:schemeClr val="accent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81" name="Shape 81"/>
          <p:cNvSpPr txBox="1">
            <a:spLocks noGrp="1"/>
          </p:cNvSpPr>
          <p:nvPr>
            <p:ph type="sldNum" idx="12"/>
          </p:nvPr>
        </p:nvSpPr>
        <p:spPr>
          <a:xfrm>
            <a:off x="10558300" y="5956137"/>
            <a:ext cx="105250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chemeClr val="accent2"/>
                </a:solidFill>
                <a:latin typeface="Cabin"/>
                <a:ea typeface="Cabin"/>
                <a:cs typeface="Cabin"/>
                <a:sym typeface="Cabin"/>
              </a:rPr>
              <a:t>‹#›</a:t>
            </a:fld>
            <a:endParaRPr lang="en-US" sz="900">
              <a:solidFill>
                <a:schemeClr val="accent2"/>
              </a:solidFill>
              <a:latin typeface="Cabin"/>
              <a:ea typeface="Cabin"/>
              <a:cs typeface="Cabin"/>
              <a:sym typeface="Cabin"/>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581191" y="705124"/>
            <a:ext cx="11029616" cy="1189553"/>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bin"/>
              <a:buNone/>
              <a:defRPr sz="2800" b="0" i="0" u="none" strike="noStrike" cap="none">
                <a:solidFill>
                  <a:schemeClr val="lt1"/>
                </a:solidFill>
                <a:latin typeface="Cabin"/>
                <a:ea typeface="Cabin"/>
                <a:cs typeface="Cabin"/>
                <a:sym typeface="Cabin"/>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1" name="Shape 11"/>
          <p:cNvSpPr txBox="1">
            <a:spLocks noGrp="1"/>
          </p:cNvSpPr>
          <p:nvPr>
            <p:ph type="body" idx="1"/>
          </p:nvPr>
        </p:nvSpPr>
        <p:spPr>
          <a:xfrm>
            <a:off x="581191" y="2336002"/>
            <a:ext cx="11029616" cy="3522794"/>
          </a:xfrm>
          <a:prstGeom prst="rect">
            <a:avLst/>
          </a:prstGeom>
          <a:noFill/>
          <a:ln>
            <a:noFill/>
          </a:ln>
        </p:spPr>
        <p:txBody>
          <a:bodyPr lIns="91425" tIns="91425" rIns="91425" bIns="91425" anchor="ctr" anchorCtr="0"/>
          <a:lstStyle>
            <a:lvl1pPr marL="306000" marR="0" lvl="0" indent="-200844" algn="l" rtl="0">
              <a:spcBef>
                <a:spcPts val="360"/>
              </a:spcBef>
              <a:spcAft>
                <a:spcPts val="600"/>
              </a:spcAft>
              <a:buClr>
                <a:schemeClr val="accent2"/>
              </a:buClr>
              <a:buSzPct val="91999"/>
              <a:buFont typeface="Noto Sans Symbols"/>
              <a:buChar char="◼"/>
              <a:defRPr sz="1800" b="0" i="0" u="none" strike="noStrike" cap="none">
                <a:solidFill>
                  <a:schemeClr val="dk2"/>
                </a:solidFill>
                <a:latin typeface="Cabin"/>
                <a:ea typeface="Cabin"/>
                <a:cs typeface="Cabin"/>
                <a:sym typeface="Cabin"/>
              </a:defRPr>
            </a:lvl1pPr>
            <a:lvl2pPr marL="630000" marR="0" lvl="1" indent="-219028" algn="l" rtl="0">
              <a:spcBef>
                <a:spcPts val="320"/>
              </a:spcBef>
              <a:spcAft>
                <a:spcPts val="600"/>
              </a:spcAft>
              <a:buClr>
                <a:schemeClr val="accent2"/>
              </a:buClr>
              <a:buSzPct val="92000"/>
              <a:buFont typeface="Noto Sans Symbols"/>
              <a:buChar char="◼"/>
              <a:defRPr sz="1600" b="0" i="0" u="none" strike="noStrike" cap="none">
                <a:solidFill>
                  <a:schemeClr val="dk2"/>
                </a:solidFill>
                <a:latin typeface="Cabin"/>
                <a:ea typeface="Cabin"/>
                <a:cs typeface="Cabin"/>
                <a:sym typeface="Cabin"/>
              </a:defRPr>
            </a:lvl2pPr>
            <a:lvl3pPr marL="900000" marR="0" lvl="2" indent="-195912"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3pPr>
            <a:lvl4pPr marL="1242000" marR="0" lvl="3" indent="-1685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4pPr>
            <a:lvl5pPr marL="1602000" marR="0" lvl="4" indent="-1729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5pPr>
            <a:lvl6pPr marL="1899999" marR="0" lvl="5" indent="-1661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6pPr>
            <a:lvl7pPr marL="2200000" marR="0" lvl="6" indent="-1613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7pPr>
            <a:lvl8pPr marL="2500000" marR="0" lvl="7" indent="-1692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8pPr>
            <a:lvl9pPr marL="2800000" marR="0" lvl="8" indent="-1644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12" name="Shape 12"/>
          <p:cNvSpPr txBox="1">
            <a:spLocks noGrp="1"/>
          </p:cNvSpPr>
          <p:nvPr>
            <p:ph type="dt" idx="10"/>
          </p:nvPr>
        </p:nvSpPr>
        <p:spPr>
          <a:xfrm>
            <a:off x="7605950" y="5956137"/>
            <a:ext cx="2844798" cy="365125"/>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accent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3" name="Shape 13"/>
          <p:cNvSpPr txBox="1">
            <a:spLocks noGrp="1"/>
          </p:cNvSpPr>
          <p:nvPr>
            <p:ph type="ftr" idx="11"/>
          </p:nvPr>
        </p:nvSpPr>
        <p:spPr>
          <a:xfrm>
            <a:off x="581191" y="5951810"/>
            <a:ext cx="6917210"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chemeClr val="accent2"/>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4" name="Shape 14"/>
          <p:cNvSpPr txBox="1">
            <a:spLocks noGrp="1"/>
          </p:cNvSpPr>
          <p:nvPr>
            <p:ph type="sldNum" idx="12"/>
          </p:nvPr>
        </p:nvSpPr>
        <p:spPr>
          <a:xfrm>
            <a:off x="10558300" y="5956137"/>
            <a:ext cx="105250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accent2"/>
                </a:solidFill>
                <a:latin typeface="Cabin"/>
                <a:ea typeface="Cabin"/>
                <a:cs typeface="Cabin"/>
                <a:sym typeface="Cabin"/>
              </a:rPr>
              <a:t>‹#›</a:t>
            </a:fld>
            <a:endParaRPr lang="en-US" sz="900" b="0" i="0" u="none" strike="noStrike" cap="none">
              <a:solidFill>
                <a:schemeClr val="accent2"/>
              </a:solidFill>
              <a:latin typeface="Cabin"/>
              <a:ea typeface="Cabin"/>
              <a:cs typeface="Cabin"/>
              <a:sym typeface="Cabin"/>
            </a:endParaRPr>
          </a:p>
        </p:txBody>
      </p:sp>
      <p:sp>
        <p:nvSpPr>
          <p:cNvPr id="15" name="Shape 15"/>
          <p:cNvSpPr/>
          <p:nvPr/>
        </p:nvSpPr>
        <p:spPr>
          <a:xfrm>
            <a:off x="446533" y="457200"/>
            <a:ext cx="3703319" cy="94997"/>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6" name="Shape 16"/>
          <p:cNvSpPr/>
          <p:nvPr/>
        </p:nvSpPr>
        <p:spPr>
          <a:xfrm>
            <a:off x="8042146" y="453643"/>
            <a:ext cx="3703319" cy="98554"/>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17" name="Shape 17"/>
          <p:cNvSpPr/>
          <p:nvPr/>
        </p:nvSpPr>
        <p:spPr>
          <a:xfrm>
            <a:off x="4241830" y="457200"/>
            <a:ext cx="3703319" cy="9143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felixinstruments.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mailto:support@felixinstruments.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felixinstruments.com/support/f-900-support"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ctrTitle"/>
          </p:nvPr>
        </p:nvSpPr>
        <p:spPr>
          <a:xfrm>
            <a:off x="581191" y="1020430"/>
            <a:ext cx="10993549" cy="1475012"/>
          </a:xfrm>
          <a:prstGeom prst="rect">
            <a:avLst/>
          </a:prstGeom>
          <a:noFill/>
          <a:ln>
            <a:noFill/>
          </a:ln>
        </p:spPr>
        <p:txBody>
          <a:bodyPr lIns="91425" tIns="45700" rIns="91425" bIns="45700" anchor="b" anchorCtr="0">
            <a:noAutofit/>
          </a:bodyPr>
          <a:lstStyle/>
          <a:p>
            <a:pPr marL="0" marR="0" lvl="0" indent="0" algn="l" rtl="0">
              <a:spcBef>
                <a:spcPts val="0"/>
              </a:spcBef>
              <a:buClr>
                <a:schemeClr val="dk1"/>
              </a:buClr>
              <a:buSzPct val="25000"/>
              <a:buFont typeface="Cabin"/>
              <a:buNone/>
            </a:pPr>
            <a:r>
              <a:rPr lang="en-US" sz="3600" b="0" i="0" u="none" strike="noStrike" cap="none">
                <a:solidFill>
                  <a:schemeClr val="dk1"/>
                </a:solidFill>
                <a:latin typeface="Cabin"/>
                <a:ea typeface="Cabin"/>
                <a:cs typeface="Cabin"/>
                <a:sym typeface="Cabin"/>
              </a:rPr>
              <a:t>F-900 PORTABLE ETHYLENE ANALYZER</a:t>
            </a:r>
            <a:br>
              <a:rPr lang="en-US" sz="3600" b="0" i="0" u="none" strike="noStrike" cap="none">
                <a:solidFill>
                  <a:schemeClr val="dk1"/>
                </a:solidFill>
                <a:latin typeface="Cabin"/>
                <a:ea typeface="Cabin"/>
                <a:cs typeface="Cabin"/>
                <a:sym typeface="Cabin"/>
              </a:rPr>
            </a:br>
            <a:r>
              <a:rPr lang="en-US" sz="3600" b="0" i="0" u="none" strike="noStrike" cap="none">
                <a:solidFill>
                  <a:schemeClr val="dk1"/>
                </a:solidFill>
                <a:latin typeface="Cabin"/>
                <a:ea typeface="Cabin"/>
                <a:cs typeface="Cabin"/>
                <a:sym typeface="Cabin"/>
              </a:rPr>
              <a:t>INSTRUMENT TRAINING</a:t>
            </a:r>
          </a:p>
        </p:txBody>
      </p:sp>
      <p:sp>
        <p:nvSpPr>
          <p:cNvPr id="102" name="Shape 102"/>
          <p:cNvSpPr txBox="1">
            <a:spLocks noGrp="1"/>
          </p:cNvSpPr>
          <p:nvPr>
            <p:ph type="subTitle" idx="1"/>
          </p:nvPr>
        </p:nvSpPr>
        <p:spPr>
          <a:xfrm>
            <a:off x="581193" y="2495444"/>
            <a:ext cx="10993545" cy="59032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chemeClr val="accent2"/>
              </a:buClr>
              <a:buSzPct val="25000"/>
              <a:buFont typeface="Noto Sans Symbols"/>
              <a:buNone/>
            </a:pPr>
            <a:r>
              <a:rPr lang="en-US" sz="1480" b="0" i="0" u="sng" strike="noStrike" cap="none">
                <a:solidFill>
                  <a:schemeClr val="hlink"/>
                </a:solidFill>
                <a:latin typeface="Cabin"/>
                <a:ea typeface="Cabin"/>
                <a:cs typeface="Cabin"/>
                <a:sym typeface="Cabin"/>
                <a:hlinkClick r:id="rId3"/>
              </a:rPr>
              <a:t>WWW.FELIXINSTRUMENTS.COM</a:t>
            </a:r>
          </a:p>
          <a:p>
            <a:pPr marL="0" marR="0" lvl="0" indent="0" algn="l" rtl="0">
              <a:lnSpc>
                <a:spcPct val="80000"/>
              </a:lnSpc>
              <a:spcBef>
                <a:spcPts val="896"/>
              </a:spcBef>
              <a:spcAft>
                <a:spcPts val="0"/>
              </a:spcAft>
              <a:buClr>
                <a:schemeClr val="accent2"/>
              </a:buClr>
              <a:buSzPct val="25000"/>
              <a:buFont typeface="Noto Sans Symbols"/>
              <a:buNone/>
            </a:pPr>
            <a:r>
              <a:rPr lang="en-US" sz="1480" b="0" i="0" u="sng" strike="noStrike" cap="none">
                <a:solidFill>
                  <a:schemeClr val="hlink"/>
                </a:solidFill>
                <a:latin typeface="Cabin"/>
                <a:ea typeface="Cabin"/>
                <a:cs typeface="Cabin"/>
                <a:sym typeface="Cabin"/>
                <a:hlinkClick r:id="rId4"/>
              </a:rPr>
              <a:t>SUPPORT@FELIXINSTRUMENTS.COM</a:t>
            </a:r>
            <a:r>
              <a:rPr lang="en-US" sz="1480" b="0" i="0" u="none" strike="noStrike" cap="none">
                <a:solidFill>
                  <a:schemeClr val="accent2"/>
                </a:solidFill>
                <a:latin typeface="Cabin"/>
                <a:ea typeface="Cabin"/>
                <a:cs typeface="Cabin"/>
                <a:sym typeface="Cabin"/>
              </a:rPr>
              <a:t> </a:t>
            </a:r>
          </a:p>
        </p:txBody>
      </p:sp>
      <p:pic>
        <p:nvPicPr>
          <p:cNvPr id="103" name="Shape 103"/>
          <p:cNvPicPr preferRelativeResize="0"/>
          <p:nvPr/>
        </p:nvPicPr>
        <p:blipFill rotWithShape="1">
          <a:blip r:embed="rId5">
            <a:alphaModFix/>
          </a:blip>
          <a:srcRect/>
          <a:stretch/>
        </p:blipFill>
        <p:spPr>
          <a:xfrm>
            <a:off x="10346171" y="727216"/>
            <a:ext cx="1551297" cy="1032427"/>
          </a:xfrm>
          <a:prstGeom prst="rect">
            <a:avLst/>
          </a:prstGeom>
          <a:noFill/>
          <a:ln>
            <a:noFill/>
          </a:ln>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Cabin"/>
              <a:buNone/>
            </a:pPr>
            <a:r>
              <a:rPr lang="en-US" sz="2800" b="0" i="0" u="none" strike="noStrike" cap="none">
                <a:solidFill>
                  <a:schemeClr val="lt1"/>
                </a:solidFill>
                <a:latin typeface="Cabin"/>
                <a:ea typeface="Cabin"/>
                <a:cs typeface="Cabin"/>
                <a:sym typeface="Cabin"/>
              </a:rPr>
              <a:t>REGENERATING POLARCEPT™ - CLEANING THE WATER</a:t>
            </a:r>
          </a:p>
        </p:txBody>
      </p:sp>
      <p:sp>
        <p:nvSpPr>
          <p:cNvPr id="176" name="Shape 176"/>
          <p:cNvSpPr/>
          <p:nvPr/>
        </p:nvSpPr>
        <p:spPr>
          <a:xfrm>
            <a:off x="1991151" y="1985081"/>
            <a:ext cx="7998091" cy="4441435"/>
          </a:xfrm>
          <a:prstGeom prst="rect">
            <a:avLst/>
          </a:prstGeom>
          <a:blipFill rotWithShape="1">
            <a:blip r:embed="rId3">
              <a:alphaModFix/>
            </a:blip>
            <a:stretch>
              <a:fillRect/>
            </a:stretch>
          </a:blipFill>
          <a:ln>
            <a:noFill/>
          </a:ln>
        </p:spPr>
        <p:txBody>
          <a:bodyPr lIns="91425" tIns="91425" rIns="91425" bIns="91425" anchor="ctr" anchorCtr="0">
            <a:noAutofit/>
          </a:bodyPr>
          <a:lstStyle/>
          <a:p>
            <a:pPr marL="0" marR="0" lvl="0" indent="0" algn="l" rtl="0">
              <a:spcBef>
                <a:spcPts val="0"/>
              </a:spcBef>
              <a:buClr>
                <a:schemeClr val="dk1"/>
              </a:buClr>
              <a:buFont typeface="Cabin"/>
              <a:buNone/>
            </a:pPr>
            <a:endParaRPr sz="1800">
              <a:solidFill>
                <a:schemeClr val="dk1"/>
              </a:solidFill>
              <a:latin typeface="Cabin"/>
              <a:ea typeface="Cabin"/>
              <a:cs typeface="Cabin"/>
              <a:sym typeface="Cabin"/>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additive="base">
                                        <p:cTn id="7" dur="2000"/>
                                        <p:tgtEl>
                                          <p:spTgt spid="176"/>
                                        </p:tgtEl>
                                        <p:attrNameLst>
                                          <p:attrName>ppt_w</p:attrName>
                                        </p:attrNameLst>
                                      </p:cBhvr>
                                      <p:tavLst>
                                        <p:tav tm="0">
                                          <p:val>
                                            <p:strVal val="0"/>
                                          </p:val>
                                        </p:tav>
                                        <p:tav tm="100000">
                                          <p:val>
                                            <p:strVal val="#ppt_w"/>
                                          </p:val>
                                        </p:tav>
                                      </p:tavLst>
                                    </p:anim>
                                    <p:anim calcmode="lin" valueType="num">
                                      <p:cBhvr additive="base">
                                        <p:cTn id="8" dur="2000"/>
                                        <p:tgtEl>
                                          <p:spTgt spid="17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Cabin"/>
              <a:buNone/>
            </a:pPr>
            <a:r>
              <a:rPr lang="en-US" sz="2800" b="0" i="0" u="none" strike="noStrike" cap="none">
                <a:solidFill>
                  <a:schemeClr val="lt1"/>
                </a:solidFill>
                <a:latin typeface="Cabin"/>
                <a:ea typeface="Cabin"/>
                <a:cs typeface="Cabin"/>
                <a:sym typeface="Cabin"/>
              </a:rPr>
              <a:t>OPERATING THE F-900</a:t>
            </a:r>
          </a:p>
        </p:txBody>
      </p:sp>
      <p:sp>
        <p:nvSpPr>
          <p:cNvPr id="183" name="Shape 183"/>
          <p:cNvSpPr txBox="1">
            <a:spLocks noGrp="1"/>
          </p:cNvSpPr>
          <p:nvPr>
            <p:ph type="body" idx="1"/>
          </p:nvPr>
        </p:nvSpPr>
        <p:spPr>
          <a:xfrm>
            <a:off x="6016294" y="2509123"/>
            <a:ext cx="4273308" cy="3678303"/>
          </a:xfrm>
          <a:prstGeom prst="rect">
            <a:avLst/>
          </a:prstGeom>
          <a:noFill/>
          <a:ln>
            <a:noFill/>
          </a:ln>
        </p:spPr>
        <p:txBody>
          <a:bodyPr lIns="91425" tIns="45700" rIns="91425" bIns="45700" anchor="ctr" anchorCtr="0">
            <a:noAutofit/>
          </a:bodyPr>
          <a:lstStyle/>
          <a:p>
            <a:pPr marL="306000" marR="0" lvl="0" indent="-306000" algn="l" rtl="0">
              <a:spcBef>
                <a:spcPts val="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Power on</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Navigate menus </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Monitor mode</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Transfer and review data</a:t>
            </a:r>
          </a:p>
          <a:p>
            <a:pPr marL="306000" marR="0" lvl="0" indent="-306000" algn="l" rtl="0">
              <a:spcBef>
                <a:spcPts val="1080"/>
              </a:spcBef>
              <a:spcAft>
                <a:spcPts val="0"/>
              </a:spcAft>
              <a:buClr>
                <a:schemeClr val="accent2"/>
              </a:buClr>
              <a:buSzPct val="92000"/>
              <a:buFont typeface="Noto Sans Symbols"/>
              <a:buNone/>
            </a:pPr>
            <a:endParaRPr sz="2400" b="0" i="0" u="none" strike="noStrike" cap="none">
              <a:solidFill>
                <a:schemeClr val="dk2"/>
              </a:solidFill>
              <a:latin typeface="Cabin"/>
              <a:ea typeface="Cabin"/>
              <a:cs typeface="Cabin"/>
              <a:sym typeface="Cabin"/>
            </a:endParaRPr>
          </a:p>
        </p:txBody>
      </p:sp>
      <p:pic>
        <p:nvPicPr>
          <p:cNvPr id="184" name="Shape 184"/>
          <p:cNvPicPr preferRelativeResize="0"/>
          <p:nvPr/>
        </p:nvPicPr>
        <p:blipFill rotWithShape="1">
          <a:blip r:embed="rId3">
            <a:alphaModFix/>
          </a:blip>
          <a:srcRect/>
          <a:stretch/>
        </p:blipFill>
        <p:spPr>
          <a:xfrm>
            <a:off x="1229995" y="2415192"/>
            <a:ext cx="3540411" cy="3540411"/>
          </a:xfrm>
          <a:prstGeom prst="rect">
            <a:avLst/>
          </a:prstGeom>
          <a:noFill/>
          <a:ln>
            <a:noFill/>
          </a:ln>
        </p:spPr>
      </p:pic>
      <p:sp>
        <p:nvSpPr>
          <p:cNvPr id="185" name="Shape 185"/>
          <p:cNvSpPr/>
          <p:nvPr/>
        </p:nvSpPr>
        <p:spPr>
          <a:xfrm>
            <a:off x="2475883" y="5861673"/>
            <a:ext cx="7628113"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a:solidFill>
                  <a:schemeClr val="dk1"/>
                </a:solidFill>
                <a:latin typeface="Cabin"/>
                <a:ea typeface="Cabin"/>
                <a:cs typeface="Cabin"/>
                <a:sym typeface="Cabin"/>
              </a:rPr>
              <a:t>MUST BE STORED WITH CHARGED BATTERIES!</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Cabin"/>
              <a:buNone/>
            </a:pPr>
            <a:r>
              <a:rPr lang="en-US" sz="2800" b="0" i="0" u="none" strike="noStrike" cap="none">
                <a:solidFill>
                  <a:schemeClr val="lt1"/>
                </a:solidFill>
                <a:latin typeface="Cabin"/>
                <a:ea typeface="Cabin"/>
                <a:cs typeface="Cabin"/>
                <a:sym typeface="Cabin"/>
              </a:rPr>
              <a:t>NAVIGATING MENUS</a:t>
            </a:r>
          </a:p>
        </p:txBody>
      </p:sp>
      <p:sp>
        <p:nvSpPr>
          <p:cNvPr id="192" name="Shape 192"/>
          <p:cNvSpPr txBox="1">
            <a:spLocks noGrp="1"/>
          </p:cNvSpPr>
          <p:nvPr>
            <p:ph type="body" idx="1"/>
          </p:nvPr>
        </p:nvSpPr>
        <p:spPr>
          <a:xfrm>
            <a:off x="1193669" y="2482421"/>
            <a:ext cx="3749267" cy="3678303"/>
          </a:xfrm>
          <a:prstGeom prst="rect">
            <a:avLst/>
          </a:prstGeom>
          <a:noFill/>
          <a:ln>
            <a:noFill/>
          </a:ln>
        </p:spPr>
        <p:txBody>
          <a:bodyPr lIns="91425" tIns="45700" rIns="91425" bIns="45700" anchor="ctr" anchorCtr="0">
            <a:noAutofit/>
          </a:bodyPr>
          <a:lstStyle/>
          <a:p>
            <a:pPr marL="306000" marR="0" lvl="0" indent="-306000" algn="l" rtl="0">
              <a:spcBef>
                <a:spcPts val="0"/>
              </a:spcBef>
              <a:spcAft>
                <a:spcPts val="0"/>
              </a:spcAft>
              <a:buClr>
                <a:schemeClr val="accent2"/>
              </a:buClr>
              <a:buSzPct val="92000"/>
              <a:buFont typeface="Noto Sans Symbols"/>
              <a:buChar char="◼"/>
            </a:pPr>
            <a:r>
              <a:rPr lang="en-US" sz="3400" b="0" i="0" u="none" strike="noStrike" cap="none">
                <a:solidFill>
                  <a:schemeClr val="dk2"/>
                </a:solidFill>
                <a:latin typeface="Cabin"/>
                <a:ea typeface="Cabin"/>
                <a:cs typeface="Cabin"/>
                <a:sym typeface="Cabin"/>
              </a:rPr>
              <a:t>Measure</a:t>
            </a:r>
          </a:p>
          <a:p>
            <a:pPr marL="306000" marR="0" lvl="0" indent="-306000" algn="l" rtl="0">
              <a:spcBef>
                <a:spcPts val="1280"/>
              </a:spcBef>
              <a:spcAft>
                <a:spcPts val="0"/>
              </a:spcAft>
              <a:buClr>
                <a:schemeClr val="accent2"/>
              </a:buClr>
              <a:buSzPct val="92000"/>
              <a:buFont typeface="Noto Sans Symbols"/>
              <a:buChar char="◼"/>
            </a:pPr>
            <a:r>
              <a:rPr lang="en-US" sz="3400" b="0" i="0" u="none" strike="noStrike" cap="none">
                <a:solidFill>
                  <a:schemeClr val="dk2"/>
                </a:solidFill>
                <a:latin typeface="Cabin"/>
                <a:ea typeface="Cabin"/>
                <a:cs typeface="Cabin"/>
                <a:sym typeface="Cabin"/>
              </a:rPr>
              <a:t>Setup</a:t>
            </a:r>
          </a:p>
          <a:p>
            <a:pPr marL="306000" marR="0" lvl="0" indent="-306000" algn="l" rtl="0">
              <a:spcBef>
                <a:spcPts val="1280"/>
              </a:spcBef>
              <a:spcAft>
                <a:spcPts val="0"/>
              </a:spcAft>
              <a:buClr>
                <a:schemeClr val="accent2"/>
              </a:buClr>
              <a:buSzPct val="92000"/>
              <a:buFont typeface="Noto Sans Symbols"/>
              <a:buChar char="◼"/>
            </a:pPr>
            <a:r>
              <a:rPr lang="en-US" sz="3400" b="0" i="0" u="none" strike="noStrike" cap="none">
                <a:solidFill>
                  <a:schemeClr val="dk2"/>
                </a:solidFill>
                <a:latin typeface="Cabin"/>
                <a:ea typeface="Cabin"/>
                <a:cs typeface="Cabin"/>
                <a:sym typeface="Cabin"/>
              </a:rPr>
              <a:t>View</a:t>
            </a:r>
          </a:p>
          <a:p>
            <a:pPr marL="306000" marR="0" lvl="0" indent="-306000" algn="l" rtl="0">
              <a:spcBef>
                <a:spcPts val="1280"/>
              </a:spcBef>
              <a:spcAft>
                <a:spcPts val="0"/>
              </a:spcAft>
              <a:buClr>
                <a:schemeClr val="accent2"/>
              </a:buClr>
              <a:buSzPct val="92000"/>
              <a:buFont typeface="Noto Sans Symbols"/>
              <a:buChar char="◼"/>
            </a:pPr>
            <a:r>
              <a:rPr lang="en-US" sz="3400" b="0" i="0" u="none" strike="noStrike" cap="none">
                <a:solidFill>
                  <a:schemeClr val="dk2"/>
                </a:solidFill>
                <a:latin typeface="Cabin"/>
                <a:ea typeface="Cabin"/>
                <a:cs typeface="Cabin"/>
                <a:sym typeface="Cabin"/>
              </a:rPr>
              <a:t>Files</a:t>
            </a:r>
          </a:p>
          <a:p>
            <a:pPr marL="306000" marR="0" lvl="0" indent="-306000" algn="l" rtl="0">
              <a:spcBef>
                <a:spcPts val="1080"/>
              </a:spcBef>
              <a:spcAft>
                <a:spcPts val="0"/>
              </a:spcAft>
              <a:buClr>
                <a:schemeClr val="accent2"/>
              </a:buClr>
              <a:buSzPct val="92000"/>
              <a:buFont typeface="Noto Sans Symbols"/>
              <a:buNone/>
            </a:pPr>
            <a:endParaRPr sz="2400" b="0" i="0" u="none" strike="noStrike" cap="none">
              <a:solidFill>
                <a:schemeClr val="dk2"/>
              </a:solidFill>
              <a:latin typeface="Cabin"/>
              <a:ea typeface="Cabin"/>
              <a:cs typeface="Cabin"/>
              <a:sym typeface="Cabin"/>
            </a:endParaRPr>
          </a:p>
          <a:p>
            <a:pPr marL="306000" marR="0" lvl="0" indent="-306000" algn="l" rtl="0">
              <a:spcBef>
                <a:spcPts val="1080"/>
              </a:spcBef>
              <a:spcAft>
                <a:spcPts val="0"/>
              </a:spcAft>
              <a:buClr>
                <a:schemeClr val="accent2"/>
              </a:buClr>
              <a:buSzPct val="92000"/>
              <a:buFont typeface="Noto Sans Symbols"/>
              <a:buNone/>
            </a:pPr>
            <a:endParaRPr sz="2400" b="0" i="0" u="none" strike="noStrike" cap="none">
              <a:solidFill>
                <a:schemeClr val="dk2"/>
              </a:solidFill>
              <a:latin typeface="Cabin"/>
              <a:ea typeface="Cabin"/>
              <a:cs typeface="Cabin"/>
              <a:sym typeface="Cabin"/>
            </a:endParaRPr>
          </a:p>
        </p:txBody>
      </p:sp>
      <p:sp>
        <p:nvSpPr>
          <p:cNvPr id="193" name="Shape 193"/>
          <p:cNvSpPr txBox="1"/>
          <p:nvPr/>
        </p:nvSpPr>
        <p:spPr>
          <a:xfrm>
            <a:off x="7401811" y="2419159"/>
            <a:ext cx="3749267" cy="3678303"/>
          </a:xfrm>
          <a:prstGeom prst="rect">
            <a:avLst/>
          </a:prstGeom>
          <a:noFill/>
          <a:ln>
            <a:noFill/>
          </a:ln>
        </p:spPr>
        <p:txBody>
          <a:bodyPr lIns="91425" tIns="45700" rIns="91425" bIns="45700" anchor="ctr" anchorCtr="0">
            <a:noAutofit/>
          </a:bodyPr>
          <a:lstStyle/>
          <a:p>
            <a:pPr marL="306000" marR="0" lvl="0" indent="-306000" algn="l" rtl="0">
              <a:spcBef>
                <a:spcPts val="0"/>
              </a:spcBef>
              <a:spcAft>
                <a:spcPts val="0"/>
              </a:spcAft>
              <a:buClr>
                <a:schemeClr val="accent2"/>
              </a:buClr>
              <a:buSzPct val="92000"/>
              <a:buFont typeface="Noto Sans Symbols"/>
              <a:buChar char="◼"/>
            </a:pPr>
            <a:r>
              <a:rPr lang="en-US" sz="2400">
                <a:solidFill>
                  <a:schemeClr val="dk2"/>
                </a:solidFill>
                <a:latin typeface="Cabin"/>
                <a:ea typeface="Cabin"/>
                <a:cs typeface="Cabin"/>
                <a:sym typeface="Cabin"/>
              </a:rPr>
              <a:t>Up/down arrow to switch options</a:t>
            </a:r>
          </a:p>
          <a:p>
            <a:pPr marL="306000" marR="0" lvl="0" indent="-306000" algn="l" rtl="0">
              <a:spcBef>
                <a:spcPts val="1080"/>
              </a:spcBef>
              <a:spcAft>
                <a:spcPts val="0"/>
              </a:spcAft>
              <a:buClr>
                <a:schemeClr val="accent2"/>
              </a:buClr>
              <a:buSzPct val="92000"/>
              <a:buFont typeface="Noto Sans Symbols"/>
              <a:buChar char="◼"/>
            </a:pPr>
            <a:r>
              <a:rPr lang="en-US" sz="2400">
                <a:solidFill>
                  <a:schemeClr val="dk2"/>
                </a:solidFill>
                <a:latin typeface="Cabin"/>
                <a:ea typeface="Cabin"/>
                <a:cs typeface="Cabin"/>
                <a:sym typeface="Cabin"/>
              </a:rPr>
              <a:t>Right arrow to enter menu</a:t>
            </a:r>
          </a:p>
          <a:p>
            <a:pPr marL="306000" marR="0" lvl="0" indent="-306000" algn="l" rtl="0">
              <a:spcBef>
                <a:spcPts val="1080"/>
              </a:spcBef>
              <a:spcAft>
                <a:spcPts val="0"/>
              </a:spcAft>
              <a:buClr>
                <a:schemeClr val="accent2"/>
              </a:buClr>
              <a:buSzPct val="92000"/>
              <a:buFont typeface="Noto Sans Symbols"/>
              <a:buChar char="◼"/>
            </a:pPr>
            <a:r>
              <a:rPr lang="en-US" sz="2400">
                <a:solidFill>
                  <a:schemeClr val="dk2"/>
                </a:solidFill>
                <a:latin typeface="Cabin"/>
                <a:ea typeface="Cabin"/>
                <a:cs typeface="Cabin"/>
                <a:sym typeface="Cabin"/>
              </a:rPr>
              <a:t>Left arrow to revert</a:t>
            </a:r>
          </a:p>
          <a:p>
            <a:pPr marL="306000" marR="0" lvl="0" indent="-306000" algn="l" rtl="0">
              <a:spcBef>
                <a:spcPts val="1080"/>
              </a:spcBef>
              <a:spcAft>
                <a:spcPts val="0"/>
              </a:spcAft>
              <a:buClr>
                <a:schemeClr val="accent2"/>
              </a:buClr>
              <a:buFont typeface="Noto Sans Symbols"/>
              <a:buNone/>
            </a:pPr>
            <a:endParaRPr sz="2400">
              <a:solidFill>
                <a:schemeClr val="dk2"/>
              </a:solidFill>
              <a:latin typeface="Cabin"/>
              <a:ea typeface="Cabin"/>
              <a:cs typeface="Cabin"/>
              <a:sym typeface="Cabin"/>
            </a:endParaRPr>
          </a:p>
          <a:p>
            <a:pPr marL="306000" marR="0" lvl="0" indent="-306000" algn="l" rtl="0">
              <a:spcBef>
                <a:spcPts val="1080"/>
              </a:spcBef>
              <a:spcAft>
                <a:spcPts val="0"/>
              </a:spcAft>
              <a:buClr>
                <a:schemeClr val="accent2"/>
              </a:buClr>
              <a:buFont typeface="Noto Sans Symbols"/>
              <a:buNone/>
            </a:pPr>
            <a:endParaRPr sz="2400">
              <a:solidFill>
                <a:schemeClr val="dk2"/>
              </a:solidFill>
              <a:latin typeface="Cabin"/>
              <a:ea typeface="Cabin"/>
              <a:cs typeface="Cabin"/>
              <a:sym typeface="Cabin"/>
            </a:endParaRPr>
          </a:p>
        </p:txBody>
      </p:sp>
      <p:sp>
        <p:nvSpPr>
          <p:cNvPr id="194" name="Shape 194"/>
          <p:cNvSpPr/>
          <p:nvPr/>
        </p:nvSpPr>
        <p:spPr>
          <a:xfrm>
            <a:off x="4244196" y="2846716"/>
            <a:ext cx="2182483" cy="2173856"/>
          </a:xfrm>
          <a:prstGeom prst="quadArrow">
            <a:avLst>
              <a:gd name="adj1" fmla="val 22500"/>
              <a:gd name="adj2" fmla="val 22500"/>
              <a:gd name="adj3" fmla="val 22500"/>
            </a:avLst>
          </a:prstGeom>
          <a:solidFill>
            <a:schemeClr val="accent1"/>
          </a:solidFill>
          <a:ln w="22225" cap="rnd" cmpd="sng">
            <a:solidFill>
              <a:srgbClr val="12244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bin"/>
              <a:ea typeface="Cabin"/>
              <a:cs typeface="Cabin"/>
              <a:sym typeface="Cabin"/>
            </a:endParaRP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Cabin"/>
              <a:buNone/>
            </a:pPr>
            <a:r>
              <a:rPr lang="en-US" sz="2800" b="0" i="0" u="none" strike="noStrike" cap="none">
                <a:solidFill>
                  <a:schemeClr val="lt1"/>
                </a:solidFill>
                <a:latin typeface="Cabin"/>
                <a:ea typeface="Cabin"/>
                <a:cs typeface="Cabin"/>
                <a:sym typeface="Cabin"/>
              </a:rPr>
              <a:t>SETUP MENU</a:t>
            </a:r>
          </a:p>
        </p:txBody>
      </p:sp>
      <p:sp>
        <p:nvSpPr>
          <p:cNvPr id="201" name="Shape 201"/>
          <p:cNvSpPr txBox="1">
            <a:spLocks noGrp="1"/>
          </p:cNvSpPr>
          <p:nvPr>
            <p:ph type="body" idx="1"/>
          </p:nvPr>
        </p:nvSpPr>
        <p:spPr>
          <a:xfrm>
            <a:off x="995259" y="2370276"/>
            <a:ext cx="4258227" cy="4867284"/>
          </a:xfrm>
          <a:prstGeom prst="rect">
            <a:avLst/>
          </a:prstGeom>
          <a:noFill/>
          <a:ln>
            <a:noFill/>
          </a:ln>
        </p:spPr>
        <p:txBody>
          <a:bodyPr lIns="91425" tIns="45700" rIns="91425" bIns="45700" anchor="ctr" anchorCtr="0">
            <a:noAutofit/>
          </a:bodyPr>
          <a:lstStyle/>
          <a:p>
            <a:pPr marL="306000" marR="0" lvl="0" indent="-306000" algn="l" rtl="0">
              <a:spcBef>
                <a:spcPts val="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Measure</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Autosave</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Sensor</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Calibration</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Time</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Flow</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Chamber</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Terminals</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Board</a:t>
            </a:r>
          </a:p>
          <a:p>
            <a:pPr marL="306000" marR="0" lvl="0" indent="-306000" algn="l" rtl="0">
              <a:spcBef>
                <a:spcPts val="1080"/>
              </a:spcBef>
              <a:spcAft>
                <a:spcPts val="0"/>
              </a:spcAft>
              <a:buClr>
                <a:schemeClr val="accent2"/>
              </a:buClr>
              <a:buSzPct val="92000"/>
              <a:buFont typeface="Noto Sans Symbols"/>
              <a:buNone/>
            </a:pPr>
            <a:endParaRPr sz="2400" b="0" i="0" u="none" strike="noStrike" cap="none">
              <a:solidFill>
                <a:schemeClr val="dk2"/>
              </a:solidFill>
              <a:latin typeface="Cabin"/>
              <a:ea typeface="Cabin"/>
              <a:cs typeface="Cabin"/>
              <a:sym typeface="Cabin"/>
            </a:endParaRPr>
          </a:p>
          <a:p>
            <a:pPr marL="306000" marR="0" lvl="0" indent="-306000" algn="l" rtl="0">
              <a:spcBef>
                <a:spcPts val="1080"/>
              </a:spcBef>
              <a:spcAft>
                <a:spcPts val="0"/>
              </a:spcAft>
              <a:buClr>
                <a:schemeClr val="accent2"/>
              </a:buClr>
              <a:buSzPct val="92000"/>
              <a:buFont typeface="Noto Sans Symbols"/>
              <a:buNone/>
            </a:pPr>
            <a:endParaRPr sz="2400" b="0" i="0" u="none" strike="noStrike" cap="none">
              <a:solidFill>
                <a:schemeClr val="dk2"/>
              </a:solidFill>
              <a:latin typeface="Cabin"/>
              <a:ea typeface="Cabin"/>
              <a:cs typeface="Cabin"/>
              <a:sym typeface="Cabin"/>
            </a:endParaRPr>
          </a:p>
        </p:txBody>
      </p:sp>
      <p:pic>
        <p:nvPicPr>
          <p:cNvPr id="202" name="Shape 202"/>
          <p:cNvPicPr preferRelativeResize="0"/>
          <p:nvPr/>
        </p:nvPicPr>
        <p:blipFill rotWithShape="1">
          <a:blip r:embed="rId3">
            <a:alphaModFix/>
          </a:blip>
          <a:srcRect/>
          <a:stretch/>
        </p:blipFill>
        <p:spPr>
          <a:xfrm>
            <a:off x="3970146" y="4570723"/>
            <a:ext cx="3232910" cy="1623219"/>
          </a:xfrm>
          <a:prstGeom prst="rect">
            <a:avLst/>
          </a:prstGeom>
          <a:noFill/>
          <a:ln>
            <a:noFill/>
          </a:ln>
        </p:spPr>
      </p:pic>
      <p:sp>
        <p:nvSpPr>
          <p:cNvPr id="203" name="Shape 203"/>
          <p:cNvSpPr txBox="1"/>
          <p:nvPr/>
        </p:nvSpPr>
        <p:spPr>
          <a:xfrm>
            <a:off x="6096000" y="2200323"/>
            <a:ext cx="3142011" cy="1886034"/>
          </a:xfrm>
          <a:prstGeom prst="rect">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lnSpc>
                <a:spcPct val="115000"/>
              </a:lnSpc>
              <a:spcBef>
                <a:spcPts val="0"/>
              </a:spcBef>
              <a:spcAft>
                <a:spcPts val="0"/>
              </a:spcAft>
              <a:buClr>
                <a:schemeClr val="dk1"/>
              </a:buClr>
              <a:buSzPct val="25000"/>
              <a:buFont typeface="Cambria"/>
              <a:buNone/>
            </a:pPr>
            <a:r>
              <a:rPr lang="en-US" sz="1100">
                <a:solidFill>
                  <a:schemeClr val="dk1"/>
                </a:solidFill>
                <a:latin typeface="Cambria"/>
                <a:ea typeface="Cambria"/>
                <a:cs typeface="Cambria"/>
                <a:sym typeface="Cambria"/>
              </a:rPr>
              <a:t>Setup                              Time</a:t>
            </a:r>
          </a:p>
          <a:p>
            <a:pPr marL="0" marR="0" lvl="0" indent="0" algn="l" rtl="0">
              <a:lnSpc>
                <a:spcPct val="115000"/>
              </a:lnSpc>
              <a:spcBef>
                <a:spcPts val="0"/>
              </a:spcBef>
              <a:spcAft>
                <a:spcPts val="0"/>
              </a:spcAft>
              <a:buClr>
                <a:schemeClr val="dk1"/>
              </a:buClr>
              <a:buSzPct val="25000"/>
              <a:buFont typeface="Cambria"/>
              <a:buNone/>
            </a:pPr>
            <a:r>
              <a:rPr lang="en-US" sz="1100">
                <a:solidFill>
                  <a:schemeClr val="dk1"/>
                </a:solidFill>
                <a:latin typeface="Cambria"/>
                <a:ea typeface="Cambria"/>
                <a:cs typeface="Cambria"/>
                <a:sym typeface="Cambria"/>
              </a:rPr>
              <a:t> </a:t>
            </a:r>
          </a:p>
          <a:p>
            <a:pPr marL="0" marR="0" lvl="0" indent="0" algn="l" rtl="0">
              <a:lnSpc>
                <a:spcPct val="115000"/>
              </a:lnSpc>
              <a:spcBef>
                <a:spcPts val="0"/>
              </a:spcBef>
              <a:spcAft>
                <a:spcPts val="0"/>
              </a:spcAft>
              <a:buClr>
                <a:schemeClr val="dk1"/>
              </a:buClr>
              <a:buSzPct val="25000"/>
              <a:buFont typeface="Cambria"/>
              <a:buNone/>
            </a:pPr>
            <a:r>
              <a:rPr lang="en-US" sz="1100">
                <a:solidFill>
                  <a:schemeClr val="dk1"/>
                </a:solidFill>
                <a:latin typeface="Cambria"/>
                <a:ea typeface="Cambria"/>
                <a:cs typeface="Cambria"/>
                <a:sym typeface="Cambria"/>
              </a:rPr>
              <a:t>03  28  2013     16 : 33 : 24</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Cabin"/>
              <a:buNone/>
            </a:pPr>
            <a:r>
              <a:rPr lang="en-US" sz="2800" b="0" i="0" u="none" strike="noStrike" cap="none">
                <a:solidFill>
                  <a:schemeClr val="lt1"/>
                </a:solidFill>
                <a:latin typeface="Cabin"/>
                <a:ea typeface="Cabin"/>
                <a:cs typeface="Cabin"/>
                <a:sym typeface="Cabin"/>
              </a:rPr>
              <a:t>SETUP MEASURE</a:t>
            </a:r>
          </a:p>
        </p:txBody>
      </p:sp>
      <p:sp>
        <p:nvSpPr>
          <p:cNvPr id="210" name="Shape 210"/>
          <p:cNvSpPr txBox="1">
            <a:spLocks noGrp="1"/>
          </p:cNvSpPr>
          <p:nvPr>
            <p:ph type="body" idx="1"/>
          </p:nvPr>
        </p:nvSpPr>
        <p:spPr>
          <a:xfrm>
            <a:off x="900369" y="2358416"/>
            <a:ext cx="4551524" cy="3678303"/>
          </a:xfrm>
          <a:prstGeom prst="rect">
            <a:avLst/>
          </a:prstGeom>
          <a:noFill/>
          <a:ln>
            <a:noFill/>
          </a:ln>
        </p:spPr>
        <p:txBody>
          <a:bodyPr lIns="91425" tIns="45700" rIns="91425" bIns="45700" anchor="ctr" anchorCtr="0">
            <a:noAutofit/>
          </a:bodyPr>
          <a:lstStyle/>
          <a:p>
            <a:pPr marL="306000" marR="0" lvl="0" indent="-306000" algn="l" rtl="0">
              <a:spcBef>
                <a:spcPts val="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Monitor Mode</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GC Emulation Mode</a:t>
            </a:r>
          </a:p>
        </p:txBody>
      </p:sp>
      <p:pic>
        <p:nvPicPr>
          <p:cNvPr id="211" name="Shape 211"/>
          <p:cNvPicPr preferRelativeResize="0"/>
          <p:nvPr/>
        </p:nvPicPr>
        <p:blipFill rotWithShape="1">
          <a:blip r:embed="rId3">
            <a:alphaModFix/>
          </a:blip>
          <a:srcRect r="29164" b="5596"/>
          <a:stretch/>
        </p:blipFill>
        <p:spPr>
          <a:xfrm>
            <a:off x="5875648" y="2358416"/>
            <a:ext cx="4146656" cy="3733800"/>
          </a:xfrm>
          <a:prstGeom prst="rect">
            <a:avLst/>
          </a:prstGeom>
          <a:noFill/>
          <a:ln w="38100" cap="flat" cmpd="sng">
            <a:solidFill>
              <a:schemeClr val="accent1"/>
            </a:solidFill>
            <a:prstDash val="solid"/>
            <a:round/>
            <a:headEnd type="none" w="med" len="med"/>
            <a:tailEnd type="none" w="med" len="med"/>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Cabin"/>
              <a:buNone/>
            </a:pPr>
            <a:r>
              <a:rPr lang="en-US" sz="2800" b="0" i="0" u="none" strike="noStrike" cap="none">
                <a:solidFill>
                  <a:schemeClr val="lt1"/>
                </a:solidFill>
                <a:latin typeface="Cabin"/>
                <a:ea typeface="Cabin"/>
                <a:cs typeface="Cabin"/>
                <a:sym typeface="Cabin"/>
              </a:rPr>
              <a:t>MEASURE &gt; SENSOR STABILITY</a:t>
            </a:r>
          </a:p>
        </p:txBody>
      </p:sp>
      <p:sp>
        <p:nvSpPr>
          <p:cNvPr id="218" name="Shape 218"/>
          <p:cNvSpPr txBox="1">
            <a:spLocks noGrp="1"/>
          </p:cNvSpPr>
          <p:nvPr>
            <p:ph type="body" idx="1"/>
          </p:nvPr>
        </p:nvSpPr>
        <p:spPr>
          <a:xfrm>
            <a:off x="581191" y="2180496"/>
            <a:ext cx="11029614" cy="3678303"/>
          </a:xfrm>
          <a:prstGeom prst="rect">
            <a:avLst/>
          </a:prstGeom>
          <a:noFill/>
          <a:ln>
            <a:noFill/>
          </a:ln>
        </p:spPr>
        <p:txBody>
          <a:bodyPr lIns="91425" tIns="45700" rIns="91425" bIns="45700" anchor="ctr" anchorCtr="0">
            <a:noAutofit/>
          </a:bodyPr>
          <a:lstStyle/>
          <a:p>
            <a:pPr marL="306000" marR="0" lvl="0" indent="-306000" algn="l" rtl="0">
              <a:spcBef>
                <a:spcPts val="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Data file visible</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0-100% stability before progressing into graph and monitor mode</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Press down arrow to switch between automatic and manual initialization</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Press right arrow to enter measurement modes</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Press left arrow to exit to main menu</a:t>
            </a:r>
          </a:p>
          <a:p>
            <a:pPr marL="306000" marR="0" lvl="0" indent="-306000" algn="l" rtl="0">
              <a:spcBef>
                <a:spcPts val="1080"/>
              </a:spcBef>
              <a:spcAft>
                <a:spcPts val="0"/>
              </a:spcAft>
              <a:buClr>
                <a:schemeClr val="accent2"/>
              </a:buClr>
              <a:buSzPct val="92000"/>
              <a:buFont typeface="Noto Sans Symbols"/>
              <a:buNone/>
            </a:pPr>
            <a:endParaRPr sz="2400" b="0" i="0" u="none" strike="noStrike" cap="none">
              <a:solidFill>
                <a:schemeClr val="dk2"/>
              </a:solidFill>
              <a:latin typeface="Cabin"/>
              <a:ea typeface="Cabin"/>
              <a:cs typeface="Cabin"/>
              <a:sym typeface="Cabin"/>
            </a:endParaRP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Cabin"/>
              <a:buNone/>
            </a:pPr>
            <a:r>
              <a:rPr lang="en-US" sz="2800" b="0" i="0" u="none" strike="noStrike" cap="none">
                <a:solidFill>
                  <a:schemeClr val="lt1"/>
                </a:solidFill>
                <a:latin typeface="Cabin"/>
                <a:ea typeface="Cabin"/>
                <a:cs typeface="Cabin"/>
                <a:sym typeface="Cabin"/>
              </a:rPr>
              <a:t>GRAPH MODE</a:t>
            </a:r>
          </a:p>
        </p:txBody>
      </p:sp>
      <p:sp>
        <p:nvSpPr>
          <p:cNvPr id="225" name="Shape 225"/>
          <p:cNvSpPr txBox="1">
            <a:spLocks noGrp="1"/>
          </p:cNvSpPr>
          <p:nvPr>
            <p:ph type="body" idx="1"/>
          </p:nvPr>
        </p:nvSpPr>
        <p:spPr>
          <a:xfrm>
            <a:off x="581191" y="2180496"/>
            <a:ext cx="5293397" cy="3678303"/>
          </a:xfrm>
          <a:prstGeom prst="rect">
            <a:avLst/>
          </a:prstGeom>
          <a:noFill/>
          <a:ln>
            <a:noFill/>
          </a:ln>
        </p:spPr>
        <p:txBody>
          <a:bodyPr lIns="91425" tIns="45700" rIns="91425" bIns="45700" anchor="ctr" anchorCtr="0">
            <a:noAutofit/>
          </a:bodyPr>
          <a:lstStyle/>
          <a:p>
            <a:pPr marL="306000" marR="0" lvl="0" indent="-306000" algn="l" rtl="0">
              <a:spcBef>
                <a:spcPts val="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Visually monitor peaks/spikes in C2H4</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Shows stability of sensor over time</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Right arrow to get to Monitor mode</a:t>
            </a:r>
          </a:p>
          <a:p>
            <a:pPr marL="306000" marR="0" lvl="0" indent="-306000" algn="l" rtl="0">
              <a:spcBef>
                <a:spcPts val="1080"/>
              </a:spcBef>
              <a:spcAft>
                <a:spcPts val="0"/>
              </a:spcAft>
              <a:buClr>
                <a:schemeClr val="accent2"/>
              </a:buClr>
              <a:buSzPct val="92000"/>
              <a:buFont typeface="Noto Sans Symbols"/>
              <a:buNone/>
            </a:pPr>
            <a:endParaRPr sz="2400" b="0" i="0" u="none" strike="noStrike" cap="none">
              <a:solidFill>
                <a:schemeClr val="dk2"/>
              </a:solidFill>
              <a:latin typeface="Cabin"/>
              <a:ea typeface="Cabin"/>
              <a:cs typeface="Cabin"/>
              <a:sym typeface="Cabin"/>
            </a:endParaRPr>
          </a:p>
          <a:p>
            <a:pPr marL="306000" marR="0" lvl="0" indent="-306000" algn="l" rtl="0">
              <a:spcBef>
                <a:spcPts val="1080"/>
              </a:spcBef>
              <a:spcAft>
                <a:spcPts val="0"/>
              </a:spcAft>
              <a:buClr>
                <a:schemeClr val="accent2"/>
              </a:buClr>
              <a:buSzPct val="92000"/>
              <a:buFont typeface="Noto Sans Symbols"/>
              <a:buNone/>
            </a:pPr>
            <a:endParaRPr sz="2400" b="0" i="0" u="none" strike="noStrike" cap="none">
              <a:solidFill>
                <a:schemeClr val="dk2"/>
              </a:solidFill>
              <a:latin typeface="Cabin"/>
              <a:ea typeface="Cabin"/>
              <a:cs typeface="Cabin"/>
              <a:sym typeface="Cabin"/>
            </a:endParaRPr>
          </a:p>
        </p:txBody>
      </p:sp>
      <p:pic>
        <p:nvPicPr>
          <p:cNvPr id="226" name="Shape 226"/>
          <p:cNvPicPr preferRelativeResize="0"/>
          <p:nvPr/>
        </p:nvPicPr>
        <p:blipFill rotWithShape="1">
          <a:blip r:embed="rId3">
            <a:alphaModFix/>
          </a:blip>
          <a:srcRect l="26372" t="37176" r="18556" b="18380"/>
          <a:stretch/>
        </p:blipFill>
        <p:spPr>
          <a:xfrm>
            <a:off x="6576492" y="2626190"/>
            <a:ext cx="4604467" cy="2786914"/>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Cabin"/>
              <a:buNone/>
            </a:pPr>
            <a:r>
              <a:rPr lang="en-US" sz="2800" b="0" i="0" u="none" strike="noStrike" cap="none">
                <a:solidFill>
                  <a:schemeClr val="lt1"/>
                </a:solidFill>
                <a:latin typeface="Cabin"/>
                <a:ea typeface="Cabin"/>
                <a:cs typeface="Cabin"/>
                <a:sym typeface="Cabin"/>
              </a:rPr>
              <a:t>MONITOR MODE</a:t>
            </a:r>
          </a:p>
        </p:txBody>
      </p:sp>
      <p:sp>
        <p:nvSpPr>
          <p:cNvPr id="233" name="Shape 233"/>
          <p:cNvSpPr txBox="1">
            <a:spLocks noGrp="1"/>
          </p:cNvSpPr>
          <p:nvPr>
            <p:ph type="body" idx="1"/>
          </p:nvPr>
        </p:nvSpPr>
        <p:spPr>
          <a:xfrm>
            <a:off x="581191" y="2615118"/>
            <a:ext cx="5655705" cy="3678303"/>
          </a:xfrm>
          <a:prstGeom prst="rect">
            <a:avLst/>
          </a:prstGeom>
          <a:noFill/>
          <a:ln>
            <a:noFill/>
          </a:ln>
        </p:spPr>
        <p:txBody>
          <a:bodyPr lIns="91425" tIns="45700" rIns="91425" bIns="45700" anchor="ctr" anchorCtr="0">
            <a:noAutofit/>
          </a:bodyPr>
          <a:lstStyle/>
          <a:p>
            <a:pPr marL="306000" marR="0" lvl="0" indent="-306000" algn="l" rtl="0">
              <a:spcBef>
                <a:spcPts val="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Real time values are displayed</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Press left arrow to enter Graph Mode</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Press right arrow to enter Settings menu</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Press Stop to stop monitoring and exit</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Press down arrow to see more data (flow, CO2, etc.)</a:t>
            </a:r>
          </a:p>
          <a:p>
            <a:pPr marL="306000" marR="0" lvl="0" indent="-306000" algn="l" rtl="0">
              <a:spcBef>
                <a:spcPts val="1080"/>
              </a:spcBef>
              <a:spcAft>
                <a:spcPts val="0"/>
              </a:spcAft>
              <a:buClr>
                <a:schemeClr val="accent2"/>
              </a:buClr>
              <a:buSzPct val="92000"/>
              <a:buFont typeface="Noto Sans Symbols"/>
              <a:buNone/>
            </a:pPr>
            <a:endParaRPr sz="2400" b="0" i="0" u="none" strike="noStrike" cap="none">
              <a:solidFill>
                <a:schemeClr val="dk2"/>
              </a:solidFill>
              <a:latin typeface="Cabin"/>
              <a:ea typeface="Cabin"/>
              <a:cs typeface="Cabin"/>
              <a:sym typeface="Cabin"/>
            </a:endParaRPr>
          </a:p>
          <a:p>
            <a:pPr marL="306000" marR="0" lvl="0" indent="-306000" algn="l" rtl="0">
              <a:spcBef>
                <a:spcPts val="1080"/>
              </a:spcBef>
              <a:spcAft>
                <a:spcPts val="0"/>
              </a:spcAft>
              <a:buClr>
                <a:schemeClr val="accent2"/>
              </a:buClr>
              <a:buSzPct val="92000"/>
              <a:buFont typeface="Noto Sans Symbols"/>
              <a:buNone/>
            </a:pPr>
            <a:endParaRPr sz="2400" b="0" i="0" u="none" strike="noStrike" cap="none">
              <a:solidFill>
                <a:schemeClr val="dk2"/>
              </a:solidFill>
              <a:latin typeface="Cabin"/>
              <a:ea typeface="Cabin"/>
              <a:cs typeface="Cabin"/>
              <a:sym typeface="Cabin"/>
            </a:endParaRPr>
          </a:p>
        </p:txBody>
      </p:sp>
      <p:pic>
        <p:nvPicPr>
          <p:cNvPr id="234" name="Shape 234"/>
          <p:cNvPicPr preferRelativeResize="0"/>
          <p:nvPr/>
        </p:nvPicPr>
        <p:blipFill rotWithShape="1">
          <a:blip r:embed="rId3">
            <a:alphaModFix/>
          </a:blip>
          <a:srcRect l="14628" t="13062" r="30519" b="41360"/>
          <a:stretch/>
        </p:blipFill>
        <p:spPr>
          <a:xfrm>
            <a:off x="7102978" y="2554733"/>
            <a:ext cx="4507829" cy="2809056"/>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Cabin"/>
              <a:buNone/>
            </a:pPr>
            <a:r>
              <a:rPr lang="en-US" sz="2800" b="0" i="0" u="none" strike="noStrike" cap="none">
                <a:solidFill>
                  <a:schemeClr val="lt1"/>
                </a:solidFill>
                <a:latin typeface="Cabin"/>
                <a:ea typeface="Cabin"/>
                <a:cs typeface="Cabin"/>
                <a:sym typeface="Cabin"/>
              </a:rPr>
              <a:t> MONITOR MODE AND SETTINGS</a:t>
            </a:r>
          </a:p>
        </p:txBody>
      </p:sp>
      <p:sp>
        <p:nvSpPr>
          <p:cNvPr id="241" name="Shape 241"/>
          <p:cNvSpPr txBox="1">
            <a:spLocks noGrp="1"/>
          </p:cNvSpPr>
          <p:nvPr>
            <p:ph type="body" idx="1"/>
          </p:nvPr>
        </p:nvSpPr>
        <p:spPr>
          <a:xfrm>
            <a:off x="448572" y="1757807"/>
            <a:ext cx="7927675" cy="5220968"/>
          </a:xfrm>
          <a:prstGeom prst="rect">
            <a:avLst/>
          </a:prstGeom>
          <a:noFill/>
          <a:ln>
            <a:noFill/>
          </a:ln>
        </p:spPr>
        <p:txBody>
          <a:bodyPr lIns="91425" tIns="45700" rIns="91425" bIns="45700" anchor="ctr" anchorCtr="0">
            <a:noAutofit/>
          </a:bodyPr>
          <a:lstStyle/>
          <a:p>
            <a:pPr marL="306000" marR="0" lvl="0" indent="-306000" algn="l" rtl="0">
              <a:spcBef>
                <a:spcPts val="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Enable/disable conditioning chambers during measurement</a:t>
            </a:r>
          </a:p>
          <a:p>
            <a:pPr marL="630000" marR="0" lvl="1" indent="-312500" algn="l" rtl="0">
              <a:spcBef>
                <a:spcPts val="1000"/>
              </a:spcBef>
              <a:spcAft>
                <a:spcPts val="0"/>
              </a:spcAft>
              <a:buClr>
                <a:schemeClr val="accent2"/>
              </a:buClr>
              <a:buSzPct val="91999"/>
              <a:buFont typeface="Noto Sans Symbols"/>
              <a:buChar char="◼"/>
            </a:pPr>
            <a:r>
              <a:rPr lang="en-US" sz="2000" b="0" i="0" u="none" strike="noStrike" cap="none">
                <a:solidFill>
                  <a:schemeClr val="dk2"/>
                </a:solidFill>
                <a:latin typeface="Cabin"/>
                <a:ea typeface="Cabin"/>
                <a:cs typeface="Cabin"/>
                <a:sym typeface="Cabin"/>
              </a:rPr>
              <a:t>Over-ride: PolarCept and offset correction</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Closed loop: Closes off valves and recirculates gas internally through unit. Used to clean cell and “burn off” any gases/residue </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To reset baseline ( set zero): Must have KMnO4 in Chamber OUT.  </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Highlight C2H4 next to Set Zeros and press enter twice.  </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Takes about 25 minutes.  Waits for at least 10 min with no more than 40 ppb change to set zero.</a:t>
            </a:r>
          </a:p>
        </p:txBody>
      </p:sp>
      <p:sp>
        <p:nvSpPr>
          <p:cNvPr id="242" name="Shape 242"/>
          <p:cNvSpPr txBox="1"/>
          <p:nvPr/>
        </p:nvSpPr>
        <p:spPr>
          <a:xfrm>
            <a:off x="8867609" y="3104248"/>
            <a:ext cx="2743199" cy="1752600"/>
          </a:xfrm>
          <a:prstGeom prst="rect">
            <a:avLst/>
          </a:prstGeom>
          <a:noFill/>
          <a:ln w="31750" cap="flat" cmpd="sng">
            <a:solidFill>
              <a:schemeClr val="accent1"/>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spcAft>
                <a:spcPts val="0"/>
              </a:spcAft>
              <a:buClr>
                <a:schemeClr val="dk1"/>
              </a:buClr>
              <a:buSzPct val="25000"/>
              <a:buFont typeface="Arial"/>
              <a:buNone/>
            </a:pPr>
            <a:r>
              <a:rPr lang="en-US" sz="1800">
                <a:solidFill>
                  <a:schemeClr val="dk1"/>
                </a:solidFill>
                <a:latin typeface="Arial"/>
                <a:ea typeface="Arial"/>
                <a:cs typeface="Arial"/>
                <a:sym typeface="Arial"/>
              </a:rPr>
              <a:t>Settings</a:t>
            </a:r>
          </a:p>
          <a:p>
            <a:pPr marL="0" marR="0" lvl="0" indent="0" algn="l" rtl="0">
              <a:spcBef>
                <a:spcPts val="0"/>
              </a:spcBef>
              <a:spcAft>
                <a:spcPts val="0"/>
              </a:spcAft>
              <a:buClr>
                <a:schemeClr val="dk1"/>
              </a:buClr>
              <a:buFont typeface="Cabin"/>
              <a:buNone/>
            </a:pPr>
            <a:endParaRPr sz="180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800">
                <a:solidFill>
                  <a:schemeClr val="dk1"/>
                </a:solidFill>
                <a:latin typeface="Arial"/>
                <a:ea typeface="Arial"/>
                <a:cs typeface="Arial"/>
                <a:sym typeface="Arial"/>
              </a:rPr>
              <a:t>Chamber OUT	ON</a:t>
            </a:r>
          </a:p>
          <a:p>
            <a:pPr marL="0" marR="0" lvl="0" indent="0" algn="l" rtl="0">
              <a:spcBef>
                <a:spcPts val="0"/>
              </a:spcBef>
              <a:spcAft>
                <a:spcPts val="0"/>
              </a:spcAft>
              <a:buClr>
                <a:schemeClr val="dk1"/>
              </a:buClr>
              <a:buSzPct val="25000"/>
              <a:buFont typeface="Arial"/>
              <a:buNone/>
            </a:pPr>
            <a:r>
              <a:rPr lang="en-US" sz="1800">
                <a:solidFill>
                  <a:schemeClr val="dk1"/>
                </a:solidFill>
                <a:latin typeface="Arial"/>
                <a:ea typeface="Arial"/>
                <a:cs typeface="Arial"/>
                <a:sym typeface="Arial"/>
              </a:rPr>
              <a:t>Chamber IN	OFF</a:t>
            </a:r>
          </a:p>
          <a:p>
            <a:pPr marL="0" marR="0" lvl="0" indent="0" algn="l" rtl="0">
              <a:spcBef>
                <a:spcPts val="0"/>
              </a:spcBef>
              <a:spcAft>
                <a:spcPts val="0"/>
              </a:spcAft>
              <a:buClr>
                <a:schemeClr val="dk1"/>
              </a:buClr>
              <a:buSzPct val="25000"/>
              <a:buFont typeface="Arial"/>
              <a:buNone/>
            </a:pPr>
            <a:r>
              <a:rPr lang="en-US" sz="1800">
                <a:solidFill>
                  <a:schemeClr val="dk1"/>
                </a:solidFill>
                <a:latin typeface="Arial"/>
                <a:ea typeface="Arial"/>
                <a:cs typeface="Arial"/>
                <a:sym typeface="Arial"/>
              </a:rPr>
              <a:t>Closed Loop	ON</a:t>
            </a:r>
          </a:p>
          <a:p>
            <a:pPr marL="0" marR="0" lvl="0" indent="0" algn="l" rtl="0">
              <a:spcBef>
                <a:spcPts val="0"/>
              </a:spcBef>
              <a:spcAft>
                <a:spcPts val="0"/>
              </a:spcAft>
              <a:buClr>
                <a:schemeClr val="dk1"/>
              </a:buClr>
              <a:buSzPct val="25000"/>
              <a:buFont typeface="Arial"/>
              <a:buNone/>
            </a:pPr>
            <a:r>
              <a:rPr lang="en-US" sz="1800">
                <a:solidFill>
                  <a:schemeClr val="dk1"/>
                </a:solidFill>
                <a:latin typeface="Arial"/>
                <a:ea typeface="Arial"/>
                <a:cs typeface="Arial"/>
                <a:sym typeface="Arial"/>
              </a:rPr>
              <a:t>Set zeros             	</a:t>
            </a:r>
            <a:r>
              <a:rPr lang="en-US" sz="1800">
                <a:solidFill>
                  <a:srgbClr val="0070C0"/>
                </a:solidFill>
                <a:latin typeface="Arial"/>
                <a:ea typeface="Arial"/>
                <a:cs typeface="Arial"/>
                <a:sym typeface="Arial"/>
              </a:rPr>
              <a:t>C2H4</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Cabin"/>
              <a:buNone/>
            </a:pPr>
            <a:r>
              <a:rPr lang="en-US" sz="2800" b="0" i="0" u="none" strike="noStrike" cap="none" dirty="0">
                <a:solidFill>
                  <a:schemeClr val="lt1"/>
                </a:solidFill>
                <a:latin typeface="Cabin"/>
                <a:ea typeface="Cabin"/>
                <a:cs typeface="Cabin"/>
                <a:sym typeface="Cabin"/>
              </a:rPr>
              <a:t>*</a:t>
            </a:r>
            <a:r>
              <a:rPr lang="en-US" dirty="0"/>
              <a:t>OPTIONAL* </a:t>
            </a:r>
            <a:r>
              <a:rPr lang="en-US" sz="2800" b="0" i="0" u="none" strike="noStrike" cap="none" dirty="0">
                <a:solidFill>
                  <a:schemeClr val="lt1"/>
                </a:solidFill>
                <a:latin typeface="Cabin"/>
                <a:ea typeface="Cabin"/>
                <a:cs typeface="Cabin"/>
                <a:sym typeface="Cabin"/>
              </a:rPr>
              <a:t>GC EMULATION MODE</a:t>
            </a:r>
          </a:p>
        </p:txBody>
      </p:sp>
      <p:sp>
        <p:nvSpPr>
          <p:cNvPr id="249" name="Shape 249"/>
          <p:cNvSpPr txBox="1">
            <a:spLocks noGrp="1"/>
          </p:cNvSpPr>
          <p:nvPr>
            <p:ph type="body" idx="1"/>
          </p:nvPr>
        </p:nvSpPr>
        <p:spPr>
          <a:xfrm>
            <a:off x="4590384" y="2628424"/>
            <a:ext cx="7251591" cy="3678303"/>
          </a:xfrm>
          <a:prstGeom prst="rect">
            <a:avLst/>
          </a:prstGeom>
          <a:noFill/>
          <a:ln>
            <a:noFill/>
          </a:ln>
        </p:spPr>
        <p:txBody>
          <a:bodyPr lIns="91425" tIns="45700" rIns="91425" bIns="45700" anchor="ctr" anchorCtr="0">
            <a:noAutofit/>
          </a:bodyPr>
          <a:lstStyle/>
          <a:p>
            <a:pPr marL="306000" marR="0" lvl="0" indent="-306000" algn="l" rtl="0">
              <a:spcBef>
                <a:spcPts val="0"/>
              </a:spcBef>
              <a:spcAft>
                <a:spcPts val="0"/>
              </a:spcAft>
              <a:buClr>
                <a:schemeClr val="accent2"/>
              </a:buClr>
              <a:buSzPct val="92000"/>
              <a:buFont typeface="Noto Sans Symbols"/>
              <a:buChar char="◼"/>
            </a:pPr>
            <a:r>
              <a:rPr lang="en-US" sz="2600" b="0" i="0" u="none" strike="noStrike" cap="none" dirty="0">
                <a:solidFill>
                  <a:schemeClr val="dk2"/>
                </a:solidFill>
                <a:latin typeface="Cabin"/>
                <a:ea typeface="Cabin"/>
                <a:cs typeface="Cabin"/>
                <a:sym typeface="Cabin"/>
              </a:rPr>
              <a:t>Optional mode</a:t>
            </a:r>
          </a:p>
          <a:p>
            <a:pPr marL="306000" marR="0" lvl="0" indent="-306000" algn="l" rtl="0">
              <a:spcBef>
                <a:spcPts val="1080"/>
              </a:spcBef>
              <a:spcAft>
                <a:spcPts val="0"/>
              </a:spcAft>
              <a:buClr>
                <a:schemeClr val="accent2"/>
              </a:buClr>
              <a:buSzPct val="92000"/>
              <a:buFont typeface="Noto Sans Symbols"/>
              <a:buChar char="◼"/>
            </a:pPr>
            <a:r>
              <a:rPr lang="en-US" sz="2600" b="0" i="0" u="none" strike="noStrike" cap="none" dirty="0">
                <a:solidFill>
                  <a:schemeClr val="dk2"/>
                </a:solidFill>
                <a:latin typeface="Cabin"/>
                <a:ea typeface="Cabin"/>
                <a:cs typeface="Cabin"/>
                <a:sym typeface="Cabin"/>
              </a:rPr>
              <a:t>Uses injection port (separate accessory)</a:t>
            </a:r>
          </a:p>
          <a:p>
            <a:pPr marL="306000" marR="0" lvl="0" indent="-306000" algn="l" rtl="0">
              <a:spcBef>
                <a:spcPts val="1080"/>
              </a:spcBef>
              <a:spcAft>
                <a:spcPts val="0"/>
              </a:spcAft>
              <a:buClr>
                <a:schemeClr val="accent2"/>
              </a:buClr>
              <a:buSzPct val="92000"/>
              <a:buFont typeface="Noto Sans Symbols"/>
              <a:buChar char="◼"/>
            </a:pPr>
            <a:r>
              <a:rPr lang="en-US" sz="2600" b="0" i="0" u="none" strike="noStrike" cap="none" dirty="0">
                <a:solidFill>
                  <a:schemeClr val="dk2"/>
                </a:solidFill>
                <a:latin typeface="Cabin"/>
                <a:ea typeface="Cabin"/>
                <a:cs typeface="Cabin"/>
                <a:sym typeface="Cabin"/>
              </a:rPr>
              <a:t>Small Sample Volume (15 mL)</a:t>
            </a:r>
          </a:p>
          <a:p>
            <a:pPr marL="306000" marR="0" lvl="0" indent="-306000" algn="l" rtl="0">
              <a:spcBef>
                <a:spcPts val="1080"/>
              </a:spcBef>
              <a:spcAft>
                <a:spcPts val="0"/>
              </a:spcAft>
              <a:buClr>
                <a:schemeClr val="accent2"/>
              </a:buClr>
              <a:buSzPct val="92000"/>
              <a:buFont typeface="Noto Sans Symbols"/>
              <a:buChar char="◼"/>
            </a:pPr>
            <a:r>
              <a:rPr lang="en-US" sz="2600" b="0" i="0" u="none" strike="noStrike" cap="none" dirty="0">
                <a:solidFill>
                  <a:schemeClr val="dk2"/>
                </a:solidFill>
                <a:latin typeface="Cabin"/>
                <a:ea typeface="Cabin"/>
                <a:cs typeface="Cabin"/>
                <a:sym typeface="Cabin"/>
              </a:rPr>
              <a:t>Requires C2H4 standard gas to calibrate</a:t>
            </a:r>
          </a:p>
          <a:p>
            <a:pPr marL="306000" marR="0" lvl="0" indent="-306000" algn="l" rtl="0">
              <a:spcBef>
                <a:spcPts val="1080"/>
              </a:spcBef>
              <a:spcAft>
                <a:spcPts val="0"/>
              </a:spcAft>
              <a:buClr>
                <a:schemeClr val="accent2"/>
              </a:buClr>
              <a:buSzPct val="92000"/>
              <a:buFont typeface="Noto Sans Symbols"/>
              <a:buChar char="◼"/>
            </a:pPr>
            <a:r>
              <a:rPr lang="en-US" sz="2600" b="0" i="0" u="none" strike="noStrike" cap="none" dirty="0">
                <a:solidFill>
                  <a:schemeClr val="dk2"/>
                </a:solidFill>
                <a:latin typeface="Cabin"/>
                <a:ea typeface="Cabin"/>
                <a:cs typeface="Cabin"/>
                <a:sym typeface="Cabin"/>
              </a:rPr>
              <a:t>~3.5 minute sample time</a:t>
            </a:r>
          </a:p>
          <a:p>
            <a:pPr marL="306000" marR="0" lvl="0" indent="-306000" algn="l" rtl="0">
              <a:spcBef>
                <a:spcPts val="1080"/>
              </a:spcBef>
              <a:spcAft>
                <a:spcPts val="0"/>
              </a:spcAft>
              <a:buClr>
                <a:schemeClr val="accent2"/>
              </a:buClr>
              <a:buSzPct val="92000"/>
              <a:buFont typeface="Noto Sans Symbols"/>
              <a:buNone/>
            </a:pPr>
            <a:endParaRPr sz="2400" b="0" i="0" u="none" strike="noStrike" cap="none" dirty="0">
              <a:solidFill>
                <a:schemeClr val="dk2"/>
              </a:solidFill>
              <a:latin typeface="Cabin"/>
              <a:ea typeface="Cabin"/>
              <a:cs typeface="Cabin"/>
              <a:sym typeface="Cabin"/>
            </a:endParaRPr>
          </a:p>
          <a:p>
            <a:pPr marL="306000" marR="0" lvl="0" indent="-306000" algn="l" rtl="0">
              <a:spcBef>
                <a:spcPts val="1080"/>
              </a:spcBef>
              <a:spcAft>
                <a:spcPts val="0"/>
              </a:spcAft>
              <a:buClr>
                <a:schemeClr val="accent2"/>
              </a:buClr>
              <a:buSzPct val="92000"/>
              <a:buFont typeface="Noto Sans Symbols"/>
              <a:buNone/>
            </a:pPr>
            <a:endParaRPr sz="2400" b="0" i="0" u="none" strike="noStrike" cap="none" dirty="0">
              <a:solidFill>
                <a:schemeClr val="dk2"/>
              </a:solidFill>
              <a:latin typeface="Cabin"/>
              <a:ea typeface="Cabin"/>
              <a:cs typeface="Cabin"/>
              <a:sym typeface="Cabin"/>
            </a:endParaRPr>
          </a:p>
        </p:txBody>
      </p:sp>
      <p:pic>
        <p:nvPicPr>
          <p:cNvPr id="250" name="Shape 250"/>
          <p:cNvPicPr preferRelativeResize="0"/>
          <p:nvPr/>
        </p:nvPicPr>
        <p:blipFill rotWithShape="1">
          <a:blip r:embed="rId3">
            <a:alphaModFix/>
          </a:blip>
          <a:srcRect l="5971" t="3432" r="4720" b="5088"/>
          <a:stretch/>
        </p:blipFill>
        <p:spPr>
          <a:xfrm>
            <a:off x="396813" y="2163884"/>
            <a:ext cx="3591822" cy="4142843"/>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Cabin"/>
              <a:buNone/>
            </a:pPr>
            <a:r>
              <a:rPr lang="en-US" sz="2800" b="0" i="0" u="none" strike="noStrike" cap="none">
                <a:solidFill>
                  <a:schemeClr val="lt1"/>
                </a:solidFill>
                <a:latin typeface="Cabin"/>
                <a:ea typeface="Cabin"/>
                <a:cs typeface="Cabin"/>
                <a:sym typeface="Cabin"/>
              </a:rPr>
              <a:t>F-900 FEATURES AND SPECIFICATIONS</a:t>
            </a:r>
          </a:p>
        </p:txBody>
      </p:sp>
      <p:sp>
        <p:nvSpPr>
          <p:cNvPr id="110" name="Shape 110"/>
          <p:cNvSpPr txBox="1">
            <a:spLocks noGrp="1"/>
          </p:cNvSpPr>
          <p:nvPr>
            <p:ph type="body" idx="1"/>
          </p:nvPr>
        </p:nvSpPr>
        <p:spPr>
          <a:xfrm>
            <a:off x="740341" y="2266791"/>
            <a:ext cx="5988656" cy="4314308"/>
          </a:xfrm>
          <a:prstGeom prst="rect">
            <a:avLst/>
          </a:prstGeom>
          <a:noFill/>
          <a:ln>
            <a:noFill/>
          </a:ln>
        </p:spPr>
        <p:txBody>
          <a:bodyPr lIns="91425" tIns="45700" rIns="91425" bIns="45700" anchor="ctr" anchorCtr="0">
            <a:noAutofit/>
          </a:bodyPr>
          <a:lstStyle/>
          <a:p>
            <a:pPr marL="306000" marR="0" lvl="0" indent="-306000" algn="l" rtl="0">
              <a:spcBef>
                <a:spcPts val="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High C2H4 sensitivity </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Compact and portable (2.43 kg)</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Real-time, continuous monitoring</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Internal data logging and storage </a:t>
            </a:r>
          </a:p>
          <a:p>
            <a:pPr marL="630000" marR="0" lvl="1" indent="-312500" algn="l" rtl="0">
              <a:spcBef>
                <a:spcPts val="1000"/>
              </a:spcBef>
              <a:spcAft>
                <a:spcPts val="0"/>
              </a:spcAft>
              <a:buClr>
                <a:schemeClr val="accent2"/>
              </a:buClr>
              <a:buSzPct val="91999"/>
              <a:buFont typeface="Noto Sans Symbols"/>
              <a:buChar char="◼"/>
            </a:pPr>
            <a:r>
              <a:rPr lang="en-US" sz="2000" b="0" i="0" u="none" strike="noStrike" cap="none">
                <a:solidFill>
                  <a:schemeClr val="dk2"/>
                </a:solidFill>
                <a:latin typeface="Cabin"/>
                <a:ea typeface="Cabin"/>
                <a:cs typeface="Cabin"/>
                <a:sym typeface="Cabin"/>
              </a:rPr>
              <a:t>4 GB SD card</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Transflective display for viewing in sunlight</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Rechargeable Li-Ion battery </a:t>
            </a:r>
          </a:p>
          <a:p>
            <a:pPr marL="630000" marR="0" lvl="1" indent="-312500" algn="l" rtl="0">
              <a:spcBef>
                <a:spcPts val="1000"/>
              </a:spcBef>
              <a:spcAft>
                <a:spcPts val="0"/>
              </a:spcAft>
              <a:buClr>
                <a:schemeClr val="accent2"/>
              </a:buClr>
              <a:buSzPct val="91999"/>
              <a:buFont typeface="Noto Sans Symbols"/>
              <a:buChar char="◼"/>
            </a:pPr>
            <a:r>
              <a:rPr lang="en-US" sz="2000" b="0" i="0" u="none" strike="noStrike" cap="none">
                <a:solidFill>
                  <a:schemeClr val="dk2"/>
                </a:solidFill>
                <a:latin typeface="Cabin"/>
                <a:ea typeface="Cabin"/>
                <a:cs typeface="Cabin"/>
                <a:sym typeface="Cabin"/>
              </a:rPr>
              <a:t>4 hours of field use</a:t>
            </a:r>
          </a:p>
          <a:p>
            <a:pPr marL="306000" marR="0" lvl="0" indent="-306000" algn="l" rtl="0">
              <a:spcBef>
                <a:spcPts val="1080"/>
              </a:spcBef>
              <a:spcAft>
                <a:spcPts val="0"/>
              </a:spcAft>
              <a:buClr>
                <a:schemeClr val="accent2"/>
              </a:buClr>
              <a:buSzPct val="92000"/>
              <a:buFont typeface="Noto Sans Symbols"/>
              <a:buNone/>
            </a:pPr>
            <a:endParaRPr sz="2400" b="0" i="0" u="none" strike="noStrike" cap="none">
              <a:solidFill>
                <a:schemeClr val="dk2"/>
              </a:solidFill>
              <a:latin typeface="Cabin"/>
              <a:ea typeface="Cabin"/>
              <a:cs typeface="Cabin"/>
              <a:sym typeface="Cabin"/>
            </a:endParaRPr>
          </a:p>
        </p:txBody>
      </p:sp>
      <p:pic>
        <p:nvPicPr>
          <p:cNvPr id="111" name="Shape 111"/>
          <p:cNvPicPr preferRelativeResize="0"/>
          <p:nvPr/>
        </p:nvPicPr>
        <p:blipFill rotWithShape="1">
          <a:blip r:embed="rId3">
            <a:alphaModFix/>
          </a:blip>
          <a:srcRect/>
          <a:stretch/>
        </p:blipFill>
        <p:spPr>
          <a:xfrm>
            <a:off x="6663673" y="2151971"/>
            <a:ext cx="4604999" cy="3611999"/>
          </a:xfrm>
          <a:prstGeom prst="rect">
            <a:avLst/>
          </a:prstGeom>
          <a:noFill/>
          <a:ln>
            <a:noFill/>
          </a:ln>
        </p:spPr>
      </p:pic>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Cabin"/>
              <a:buNone/>
            </a:pPr>
            <a:r>
              <a:rPr lang="en-US" sz="2800" b="0" i="0" u="none" strike="noStrike" cap="none">
                <a:solidFill>
                  <a:schemeClr val="lt1"/>
                </a:solidFill>
                <a:latin typeface="Cabin"/>
                <a:ea typeface="Cabin"/>
                <a:cs typeface="Cabin"/>
                <a:sym typeface="Cabin"/>
              </a:rPr>
              <a:t>SETUP AUTOSAVE</a:t>
            </a:r>
          </a:p>
        </p:txBody>
      </p:sp>
      <p:sp>
        <p:nvSpPr>
          <p:cNvPr id="257" name="Shape 257"/>
          <p:cNvSpPr txBox="1">
            <a:spLocks noGrp="1"/>
          </p:cNvSpPr>
          <p:nvPr>
            <p:ph type="body" idx="1"/>
          </p:nvPr>
        </p:nvSpPr>
        <p:spPr>
          <a:xfrm>
            <a:off x="581191" y="2180496"/>
            <a:ext cx="11029614" cy="3678303"/>
          </a:xfrm>
          <a:prstGeom prst="rect">
            <a:avLst/>
          </a:prstGeom>
          <a:noFill/>
          <a:ln>
            <a:noFill/>
          </a:ln>
        </p:spPr>
        <p:txBody>
          <a:bodyPr lIns="91425" tIns="45700" rIns="91425" bIns="45700" anchor="ctr" anchorCtr="0">
            <a:noAutofit/>
          </a:bodyPr>
          <a:lstStyle/>
          <a:p>
            <a:pPr marL="306000" marR="0" lvl="0" indent="-306000" algn="l" rtl="0">
              <a:spcBef>
                <a:spcPts val="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Name individual project files</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Repetitive and fast</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.CSV file extensions (Comma Separated Values)</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Easily functions with Excel</a:t>
            </a:r>
          </a:p>
          <a:p>
            <a:pPr marL="306000" marR="0" lvl="0" indent="-306000" algn="l" rtl="0">
              <a:spcBef>
                <a:spcPts val="1080"/>
              </a:spcBef>
              <a:spcAft>
                <a:spcPts val="0"/>
              </a:spcAft>
              <a:buClr>
                <a:schemeClr val="accent2"/>
              </a:buClr>
              <a:buSzPct val="92000"/>
              <a:buFont typeface="Noto Sans Symbols"/>
              <a:buNone/>
            </a:pPr>
            <a:endParaRPr sz="2400" b="0" i="0" u="none" strike="noStrike" cap="none">
              <a:solidFill>
                <a:schemeClr val="dk2"/>
              </a:solidFill>
              <a:latin typeface="Cabin"/>
              <a:ea typeface="Cabin"/>
              <a:cs typeface="Cabin"/>
              <a:sym typeface="Cabin"/>
            </a:endParaRP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Cabin"/>
              <a:buNone/>
            </a:pPr>
            <a:r>
              <a:rPr lang="en-US" sz="2800" b="0" i="0" u="none" strike="noStrike" cap="none">
                <a:solidFill>
                  <a:schemeClr val="lt1"/>
                </a:solidFill>
                <a:latin typeface="Cabin"/>
                <a:ea typeface="Cabin"/>
                <a:cs typeface="Cabin"/>
                <a:sym typeface="Cabin"/>
              </a:rPr>
              <a:t>SETUP SENSOR</a:t>
            </a:r>
          </a:p>
        </p:txBody>
      </p:sp>
      <p:sp>
        <p:nvSpPr>
          <p:cNvPr id="264" name="Shape 264"/>
          <p:cNvSpPr txBox="1">
            <a:spLocks noGrp="1"/>
          </p:cNvSpPr>
          <p:nvPr>
            <p:ph type="body" idx="1"/>
          </p:nvPr>
        </p:nvSpPr>
        <p:spPr>
          <a:xfrm>
            <a:off x="517583" y="2378902"/>
            <a:ext cx="7573993" cy="4867284"/>
          </a:xfrm>
          <a:prstGeom prst="rect">
            <a:avLst/>
          </a:prstGeom>
          <a:noFill/>
          <a:ln>
            <a:noFill/>
          </a:ln>
        </p:spPr>
        <p:txBody>
          <a:bodyPr lIns="91425" tIns="45700" rIns="91425" bIns="45700" anchor="ctr" anchorCtr="0">
            <a:noAutofit/>
          </a:bodyPr>
          <a:lstStyle/>
          <a:p>
            <a:pPr marL="306000" marR="0" lvl="0" indent="-306000" algn="l" rtl="0">
              <a:spcBef>
                <a:spcPts val="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Sensor Selection: Turn on and off available sensors</a:t>
            </a:r>
          </a:p>
          <a:p>
            <a:pPr marL="630000" marR="0" lvl="1" indent="-312500" algn="l" rtl="0">
              <a:spcBef>
                <a:spcPts val="1000"/>
              </a:spcBef>
              <a:spcAft>
                <a:spcPts val="0"/>
              </a:spcAft>
              <a:buClr>
                <a:schemeClr val="accent2"/>
              </a:buClr>
              <a:buSzPct val="91999"/>
              <a:buFont typeface="Noto Sans Symbols"/>
              <a:buChar char="◼"/>
            </a:pPr>
            <a:r>
              <a:rPr lang="en-US" sz="2000" b="0" i="0" u="none" strike="noStrike" cap="none">
                <a:solidFill>
                  <a:schemeClr val="dk2"/>
                </a:solidFill>
                <a:latin typeface="Cabin"/>
                <a:ea typeface="Cabin"/>
                <a:cs typeface="Cabin"/>
                <a:sym typeface="Cabin"/>
              </a:rPr>
              <a:t>Both ethylene sensors should always be ON upon arrival</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Sensor Voltammetry: DEEP CLEANING, do not enter unless instructed by a technician, can alter calibration values</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Cell hydration: set to 0 when shipped and electrochemical cell full of water</a:t>
            </a:r>
          </a:p>
          <a:p>
            <a:pPr marL="630000" marR="0" lvl="1" indent="-312500" algn="l" rtl="0">
              <a:spcBef>
                <a:spcPts val="1000"/>
              </a:spcBef>
              <a:spcAft>
                <a:spcPts val="0"/>
              </a:spcAft>
              <a:buClr>
                <a:schemeClr val="accent2"/>
              </a:buClr>
              <a:buSzPct val="91999"/>
              <a:buFont typeface="Noto Sans Symbols"/>
              <a:buChar char="◼"/>
            </a:pPr>
            <a:r>
              <a:rPr lang="en-US" sz="2000" b="0" i="0" u="none" strike="noStrike" cap="none">
                <a:solidFill>
                  <a:schemeClr val="dk2"/>
                </a:solidFill>
                <a:latin typeface="Cabin"/>
                <a:ea typeface="Cabin"/>
                <a:cs typeface="Cabin"/>
                <a:sym typeface="Cabin"/>
              </a:rPr>
              <a:t>If goes negative (-10 grams of water lost), prompted to hydrate cell utilizing PolarCept</a:t>
            </a:r>
          </a:p>
          <a:p>
            <a:pPr marL="306000" marR="0" lvl="0" indent="-306000" algn="l" rtl="0">
              <a:spcBef>
                <a:spcPts val="1080"/>
              </a:spcBef>
              <a:spcAft>
                <a:spcPts val="0"/>
              </a:spcAft>
              <a:buClr>
                <a:schemeClr val="accent2"/>
              </a:buClr>
              <a:buSzPct val="92000"/>
              <a:buFont typeface="Noto Sans Symbols"/>
              <a:buNone/>
            </a:pPr>
            <a:endParaRPr sz="2400" b="0" i="0" u="none" strike="noStrike" cap="none">
              <a:solidFill>
                <a:schemeClr val="dk2"/>
              </a:solidFill>
              <a:latin typeface="Cabin"/>
              <a:ea typeface="Cabin"/>
              <a:cs typeface="Cabin"/>
              <a:sym typeface="Cabin"/>
            </a:endParaRPr>
          </a:p>
          <a:p>
            <a:pPr marL="306000" marR="0" lvl="0" indent="-306000" algn="l" rtl="0">
              <a:spcBef>
                <a:spcPts val="1080"/>
              </a:spcBef>
              <a:spcAft>
                <a:spcPts val="0"/>
              </a:spcAft>
              <a:buClr>
                <a:schemeClr val="accent2"/>
              </a:buClr>
              <a:buSzPct val="92000"/>
              <a:buFont typeface="Noto Sans Symbols"/>
              <a:buNone/>
            </a:pPr>
            <a:endParaRPr sz="2400" b="0" i="0" u="none" strike="noStrike" cap="none">
              <a:solidFill>
                <a:schemeClr val="dk2"/>
              </a:solidFill>
              <a:latin typeface="Cabin"/>
              <a:ea typeface="Cabin"/>
              <a:cs typeface="Cabin"/>
              <a:sym typeface="Cabin"/>
            </a:endParaRPr>
          </a:p>
          <a:p>
            <a:pPr marL="306000" marR="0" lvl="0" indent="-306000" algn="l" rtl="0">
              <a:spcBef>
                <a:spcPts val="1080"/>
              </a:spcBef>
              <a:spcAft>
                <a:spcPts val="0"/>
              </a:spcAft>
              <a:buClr>
                <a:schemeClr val="accent2"/>
              </a:buClr>
              <a:buSzPct val="92000"/>
              <a:buFont typeface="Noto Sans Symbols"/>
              <a:buNone/>
            </a:pPr>
            <a:endParaRPr sz="2400" b="0" i="0" u="none" strike="noStrike" cap="none">
              <a:solidFill>
                <a:schemeClr val="dk2"/>
              </a:solidFill>
              <a:latin typeface="Cabin"/>
              <a:ea typeface="Cabin"/>
              <a:cs typeface="Cabin"/>
              <a:sym typeface="Cabin"/>
            </a:endParaRPr>
          </a:p>
        </p:txBody>
      </p:sp>
      <p:pic>
        <p:nvPicPr>
          <p:cNvPr id="265" name="Shape 265"/>
          <p:cNvPicPr preferRelativeResize="0"/>
          <p:nvPr/>
        </p:nvPicPr>
        <p:blipFill rotWithShape="1">
          <a:blip r:embed="rId3">
            <a:alphaModFix/>
          </a:blip>
          <a:srcRect/>
          <a:stretch/>
        </p:blipFill>
        <p:spPr>
          <a:xfrm>
            <a:off x="8341743" y="3117239"/>
            <a:ext cx="2968212" cy="2023109"/>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Cabin"/>
              <a:buNone/>
            </a:pPr>
            <a:r>
              <a:rPr lang="en-US" sz="2800" b="0" i="0" u="none" strike="noStrike" cap="none">
                <a:solidFill>
                  <a:schemeClr val="lt1"/>
                </a:solidFill>
                <a:latin typeface="Cabin"/>
                <a:ea typeface="Cabin"/>
                <a:cs typeface="Cabin"/>
                <a:sym typeface="Cabin"/>
              </a:rPr>
              <a:t>SETUP CALIBRATION</a:t>
            </a:r>
          </a:p>
        </p:txBody>
      </p:sp>
      <p:sp>
        <p:nvSpPr>
          <p:cNvPr id="272" name="Shape 272"/>
          <p:cNvSpPr txBox="1">
            <a:spLocks noGrp="1"/>
          </p:cNvSpPr>
          <p:nvPr>
            <p:ph type="body" idx="1"/>
          </p:nvPr>
        </p:nvSpPr>
        <p:spPr>
          <a:xfrm>
            <a:off x="581191" y="2208622"/>
            <a:ext cx="8148739" cy="41939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accent2"/>
              </a:buClr>
              <a:buSzPct val="92836"/>
              <a:buNone/>
            </a:pPr>
            <a:endParaRPr lang="en-US" sz="2220" b="0" i="0" u="none" strike="noStrike" cap="none" dirty="0">
              <a:solidFill>
                <a:schemeClr val="dk2"/>
              </a:solidFill>
              <a:latin typeface="Cabin"/>
              <a:ea typeface="Cabin"/>
              <a:cs typeface="Cabin"/>
              <a:sym typeface="Cabin"/>
            </a:endParaRPr>
          </a:p>
          <a:p>
            <a:pPr marL="306000" marR="0" lvl="0" indent="-306000" algn="l" rtl="0">
              <a:lnSpc>
                <a:spcPct val="90000"/>
              </a:lnSpc>
              <a:spcBef>
                <a:spcPts val="1044"/>
              </a:spcBef>
              <a:spcAft>
                <a:spcPts val="0"/>
              </a:spcAft>
              <a:buClr>
                <a:schemeClr val="accent2"/>
              </a:buClr>
              <a:buSzPct val="92836"/>
              <a:buFont typeface="Noto Sans Symbols"/>
              <a:buChar char="◼"/>
            </a:pPr>
            <a:r>
              <a:rPr lang="en-US" sz="2220" b="0" i="0" u="none" strike="noStrike" cap="none" dirty="0">
                <a:solidFill>
                  <a:schemeClr val="dk2"/>
                </a:solidFill>
                <a:latin typeface="Cabin"/>
                <a:ea typeface="Cabin"/>
                <a:cs typeface="Cabin"/>
                <a:sym typeface="Cabin"/>
              </a:rPr>
              <a:t>To adjust the offset </a:t>
            </a:r>
            <a:r>
              <a:rPr lang="en-US" sz="2220" b="0" i="0" u="none" strike="noStrike" cap="none" dirty="0" err="1">
                <a:solidFill>
                  <a:schemeClr val="dk2"/>
                </a:solidFill>
                <a:latin typeface="Cabin"/>
                <a:ea typeface="Cabin"/>
                <a:cs typeface="Cabin"/>
                <a:sym typeface="Cabin"/>
              </a:rPr>
              <a:t>autocorrection</a:t>
            </a:r>
            <a:r>
              <a:rPr lang="en-US" sz="2220" b="0" i="0" u="none" strike="noStrike" cap="none" dirty="0">
                <a:solidFill>
                  <a:schemeClr val="dk2"/>
                </a:solidFill>
                <a:latin typeface="Cabin"/>
                <a:ea typeface="Cabin"/>
                <a:cs typeface="Cabin"/>
                <a:sym typeface="Cabin"/>
              </a:rPr>
              <a:t>:</a:t>
            </a:r>
          </a:p>
          <a:p>
            <a:pPr marL="630000" marR="0" lvl="1" indent="-312500" algn="l" rtl="0">
              <a:lnSpc>
                <a:spcPct val="90000"/>
              </a:lnSpc>
              <a:spcBef>
                <a:spcPts val="970"/>
              </a:spcBef>
              <a:spcAft>
                <a:spcPts val="0"/>
              </a:spcAft>
              <a:buClr>
                <a:schemeClr val="accent2"/>
              </a:buClr>
              <a:buSzPct val="89578"/>
              <a:buFont typeface="Noto Sans Symbols"/>
              <a:buChar char="◼"/>
            </a:pPr>
            <a:r>
              <a:rPr lang="en-US" sz="1850" b="0" i="0" u="none" strike="noStrike" cap="none" dirty="0">
                <a:solidFill>
                  <a:schemeClr val="dk2"/>
                </a:solidFill>
                <a:latin typeface="Cabin"/>
                <a:ea typeface="Cabin"/>
                <a:cs typeface="Cabin"/>
                <a:sym typeface="Cabin"/>
              </a:rPr>
              <a:t>Calibration &gt; C2H4 &gt; Offset </a:t>
            </a:r>
            <a:r>
              <a:rPr lang="en-US" sz="1850" b="0" i="0" u="none" strike="noStrike" cap="none" dirty="0" err="1">
                <a:solidFill>
                  <a:schemeClr val="dk2"/>
                </a:solidFill>
                <a:latin typeface="Cabin"/>
                <a:ea typeface="Cabin"/>
                <a:cs typeface="Cabin"/>
                <a:sym typeface="Cabin"/>
              </a:rPr>
              <a:t>Autocorrection</a:t>
            </a:r>
            <a:endParaRPr lang="en-US" sz="1850" b="0" i="0" u="none" strike="noStrike" cap="none" dirty="0">
              <a:solidFill>
                <a:schemeClr val="dk2"/>
              </a:solidFill>
              <a:latin typeface="Cabin"/>
              <a:ea typeface="Cabin"/>
              <a:cs typeface="Cabin"/>
              <a:sym typeface="Cabin"/>
            </a:endParaRPr>
          </a:p>
          <a:p>
            <a:pPr marL="630000" marR="0" lvl="1" indent="-312500" algn="l" rtl="0">
              <a:lnSpc>
                <a:spcPct val="90000"/>
              </a:lnSpc>
              <a:spcBef>
                <a:spcPts val="970"/>
              </a:spcBef>
              <a:spcAft>
                <a:spcPts val="0"/>
              </a:spcAft>
              <a:buClr>
                <a:schemeClr val="accent2"/>
              </a:buClr>
              <a:buSzPct val="89578"/>
              <a:buFont typeface="Noto Sans Symbols"/>
              <a:buChar char="◼"/>
            </a:pPr>
            <a:r>
              <a:rPr lang="en-US" sz="1850" b="0" i="0" u="none" strike="noStrike" cap="none" dirty="0">
                <a:solidFill>
                  <a:schemeClr val="dk2"/>
                </a:solidFill>
                <a:latin typeface="Cabin"/>
                <a:ea typeface="Cabin"/>
                <a:cs typeface="Cabin"/>
                <a:sym typeface="Cabin"/>
              </a:rPr>
              <a:t>Change Enable to “Yes”</a:t>
            </a:r>
          </a:p>
          <a:p>
            <a:pPr marL="630000" marR="0" lvl="1" indent="-312500" algn="l" rtl="0">
              <a:lnSpc>
                <a:spcPct val="90000"/>
              </a:lnSpc>
              <a:spcBef>
                <a:spcPts val="970"/>
              </a:spcBef>
              <a:spcAft>
                <a:spcPts val="0"/>
              </a:spcAft>
              <a:buClr>
                <a:schemeClr val="accent2"/>
              </a:buClr>
              <a:buSzPct val="89578"/>
              <a:buFont typeface="Noto Sans Symbols"/>
              <a:buChar char="◼"/>
            </a:pPr>
            <a:r>
              <a:rPr lang="en-US" sz="1850" b="0" i="0" u="none" strike="noStrike" cap="none" dirty="0">
                <a:solidFill>
                  <a:schemeClr val="dk2"/>
                </a:solidFill>
                <a:latin typeface="Cabin"/>
                <a:ea typeface="Cabin"/>
                <a:cs typeface="Cabin"/>
                <a:sym typeface="Cabin"/>
              </a:rPr>
              <a:t>Setup interval</a:t>
            </a:r>
          </a:p>
          <a:p>
            <a:pPr marL="306000" marR="0" lvl="0" indent="-306000" algn="l" rtl="0">
              <a:lnSpc>
                <a:spcPct val="90000"/>
              </a:lnSpc>
              <a:spcBef>
                <a:spcPts val="1044"/>
              </a:spcBef>
              <a:spcAft>
                <a:spcPts val="0"/>
              </a:spcAft>
              <a:buClr>
                <a:schemeClr val="accent2"/>
              </a:buClr>
              <a:buSzPct val="92836"/>
              <a:buFont typeface="Noto Sans Symbols"/>
              <a:buChar char="◼"/>
            </a:pPr>
            <a:r>
              <a:rPr lang="en-US" sz="2220" b="0" i="0" u="none" strike="noStrike" cap="none" dirty="0">
                <a:solidFill>
                  <a:schemeClr val="dk2"/>
                </a:solidFill>
                <a:latin typeface="Cabin"/>
                <a:ea typeface="Cabin"/>
                <a:cs typeface="Cabin"/>
                <a:sym typeface="Cabin"/>
              </a:rPr>
              <a:t>Offset (from zero) redone every 24 hours to correct drift-default automatic setting</a:t>
            </a:r>
          </a:p>
          <a:p>
            <a:pPr marL="306000" marR="0" lvl="0" indent="-306000" algn="l" rtl="0">
              <a:lnSpc>
                <a:spcPct val="90000"/>
              </a:lnSpc>
              <a:spcBef>
                <a:spcPts val="1044"/>
              </a:spcBef>
              <a:spcAft>
                <a:spcPts val="0"/>
              </a:spcAft>
              <a:buClr>
                <a:schemeClr val="accent2"/>
              </a:buClr>
              <a:buSzPct val="92836"/>
              <a:buFont typeface="Noto Sans Symbols"/>
              <a:buChar char="◼"/>
            </a:pPr>
            <a:r>
              <a:rPr lang="en-US" sz="2220" b="0" i="0" u="none" strike="noStrike" cap="none" dirty="0">
                <a:solidFill>
                  <a:schemeClr val="dk2"/>
                </a:solidFill>
                <a:latin typeface="Cabin"/>
                <a:ea typeface="Cabin"/>
                <a:cs typeface="Cabin"/>
                <a:sym typeface="Cabin"/>
              </a:rPr>
              <a:t>Happens during sensor stabilization (~30 min)</a:t>
            </a:r>
          </a:p>
          <a:p>
            <a:pPr marL="0" marR="0" lvl="0" indent="0" algn="l" rtl="0">
              <a:lnSpc>
                <a:spcPct val="90000"/>
              </a:lnSpc>
              <a:spcBef>
                <a:spcPts val="1044"/>
              </a:spcBef>
              <a:spcAft>
                <a:spcPts val="0"/>
              </a:spcAft>
              <a:buClr>
                <a:schemeClr val="accent2"/>
              </a:buClr>
              <a:buSzPct val="25000"/>
              <a:buFont typeface="Noto Sans Symbols"/>
              <a:buNone/>
            </a:pPr>
            <a:endParaRPr sz="2220" b="0" i="0" u="none" strike="noStrike" cap="none" dirty="0">
              <a:solidFill>
                <a:schemeClr val="dk2"/>
              </a:solidFill>
              <a:latin typeface="Cabin"/>
              <a:ea typeface="Cabin"/>
              <a:cs typeface="Cabin"/>
              <a:sym typeface="Cabin"/>
            </a:endParaRPr>
          </a:p>
          <a:p>
            <a:pPr marL="0" marR="0" lvl="0" indent="0" algn="l" rtl="0">
              <a:lnSpc>
                <a:spcPct val="90000"/>
              </a:lnSpc>
              <a:spcBef>
                <a:spcPts val="1044"/>
              </a:spcBef>
              <a:spcAft>
                <a:spcPts val="0"/>
              </a:spcAft>
              <a:buClr>
                <a:schemeClr val="accent2"/>
              </a:buClr>
              <a:buSzPct val="25000"/>
              <a:buFont typeface="Noto Sans Symbols"/>
              <a:buNone/>
            </a:pPr>
            <a:r>
              <a:rPr lang="en-US" sz="2220" b="1" i="0" u="none" strike="noStrike" cap="none" dirty="0">
                <a:solidFill>
                  <a:srgbClr val="C00000"/>
                </a:solidFill>
                <a:latin typeface="Cabin"/>
                <a:ea typeface="Cabin"/>
                <a:cs typeface="Cabin"/>
                <a:sym typeface="Cabin"/>
              </a:rPr>
              <a:t>Always keep KMnO4 in Chamber OUT for zero calibrations!</a:t>
            </a:r>
          </a:p>
          <a:p>
            <a:pPr marL="306000" marR="0" lvl="0" indent="-306000" algn="l" rtl="0">
              <a:lnSpc>
                <a:spcPct val="90000"/>
              </a:lnSpc>
              <a:spcBef>
                <a:spcPts val="1044"/>
              </a:spcBef>
              <a:spcAft>
                <a:spcPts val="0"/>
              </a:spcAft>
              <a:buClr>
                <a:schemeClr val="accent2"/>
              </a:buClr>
              <a:buSzPct val="92836"/>
              <a:buFont typeface="Noto Sans Symbols"/>
              <a:buNone/>
            </a:pPr>
            <a:endParaRPr sz="2220" b="0" i="0" u="none" strike="noStrike" cap="none" dirty="0">
              <a:solidFill>
                <a:schemeClr val="dk2"/>
              </a:solidFill>
              <a:latin typeface="Cabin"/>
              <a:ea typeface="Cabin"/>
              <a:cs typeface="Cabin"/>
              <a:sym typeface="Cabin"/>
            </a:endParaRPr>
          </a:p>
          <a:p>
            <a:pPr marL="306000" marR="0" lvl="0" indent="-306000" algn="l" rtl="0">
              <a:lnSpc>
                <a:spcPct val="90000"/>
              </a:lnSpc>
              <a:spcBef>
                <a:spcPts val="1044"/>
              </a:spcBef>
              <a:spcAft>
                <a:spcPts val="0"/>
              </a:spcAft>
              <a:buClr>
                <a:schemeClr val="accent2"/>
              </a:buClr>
              <a:buSzPct val="92836"/>
              <a:buFont typeface="Noto Sans Symbols"/>
              <a:buNone/>
            </a:pPr>
            <a:endParaRPr sz="2220" b="0" i="0" u="none" strike="noStrike" cap="none" dirty="0">
              <a:solidFill>
                <a:schemeClr val="dk2"/>
              </a:solidFill>
              <a:latin typeface="Cabin"/>
              <a:ea typeface="Cabin"/>
              <a:cs typeface="Cabin"/>
              <a:sym typeface="Cabin"/>
            </a:endParaRPr>
          </a:p>
        </p:txBody>
      </p:sp>
      <p:sp>
        <p:nvSpPr>
          <p:cNvPr id="273" name="Shape 273"/>
          <p:cNvSpPr txBox="1"/>
          <p:nvPr/>
        </p:nvSpPr>
        <p:spPr>
          <a:xfrm>
            <a:off x="9058109" y="2521789"/>
            <a:ext cx="2552699" cy="2683539"/>
          </a:xfrm>
          <a:prstGeom prst="rect">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lnSpc>
                <a:spcPct val="115000"/>
              </a:lnSpc>
              <a:spcBef>
                <a:spcPts val="0"/>
              </a:spcBef>
              <a:spcAft>
                <a:spcPts val="0"/>
              </a:spcAft>
              <a:buClr>
                <a:schemeClr val="dk1"/>
              </a:buClr>
              <a:buSzPct val="25000"/>
              <a:buFont typeface="Cambria"/>
              <a:buNone/>
            </a:pPr>
            <a:r>
              <a:rPr lang="en-US" sz="1100" i="1">
                <a:solidFill>
                  <a:schemeClr val="dk1"/>
                </a:solidFill>
                <a:latin typeface="Cambria"/>
                <a:ea typeface="Cambria"/>
                <a:cs typeface="Cambria"/>
                <a:sym typeface="Cambria"/>
              </a:rPr>
              <a:t>Calibration               Parameters</a:t>
            </a:r>
          </a:p>
          <a:p>
            <a:pPr marL="0" marR="0" lvl="0" indent="0" algn="l" rtl="0">
              <a:lnSpc>
                <a:spcPct val="115000"/>
              </a:lnSpc>
              <a:spcBef>
                <a:spcPts val="0"/>
              </a:spcBef>
              <a:spcAft>
                <a:spcPts val="0"/>
              </a:spcAft>
              <a:buClr>
                <a:schemeClr val="dk1"/>
              </a:buClr>
              <a:buSzPct val="25000"/>
              <a:buFont typeface="Cambria"/>
              <a:buNone/>
            </a:pPr>
            <a:r>
              <a:rPr lang="en-US" sz="1100" i="1">
                <a:solidFill>
                  <a:schemeClr val="dk1"/>
                </a:solidFill>
                <a:latin typeface="Cambria"/>
                <a:ea typeface="Cambria"/>
                <a:cs typeface="Cambria"/>
                <a:sym typeface="Cambria"/>
              </a:rPr>
              <a:t> </a:t>
            </a:r>
          </a:p>
          <a:p>
            <a:pPr marL="0" marR="0" lvl="0" indent="0" algn="l" rtl="0">
              <a:lnSpc>
                <a:spcPct val="115000"/>
              </a:lnSpc>
              <a:spcBef>
                <a:spcPts val="0"/>
              </a:spcBef>
              <a:spcAft>
                <a:spcPts val="0"/>
              </a:spcAft>
              <a:buClr>
                <a:schemeClr val="dk1"/>
              </a:buClr>
              <a:buSzPct val="25000"/>
              <a:buFont typeface="Cambria"/>
              <a:buNone/>
            </a:pPr>
            <a:r>
              <a:rPr lang="en-US" sz="1100" i="1">
                <a:solidFill>
                  <a:schemeClr val="dk1"/>
                </a:solidFill>
                <a:latin typeface="Cambria"/>
                <a:ea typeface="Cambria"/>
                <a:cs typeface="Cambria"/>
                <a:sym typeface="Cambria"/>
              </a:rPr>
              <a:t>Internal offset</a:t>
            </a:r>
          </a:p>
          <a:p>
            <a:pPr marL="0" marR="0" lvl="0" indent="0" algn="l" rtl="0">
              <a:lnSpc>
                <a:spcPct val="115000"/>
              </a:lnSpc>
              <a:spcBef>
                <a:spcPts val="0"/>
              </a:spcBef>
              <a:spcAft>
                <a:spcPts val="0"/>
              </a:spcAft>
              <a:buClr>
                <a:schemeClr val="dk1"/>
              </a:buClr>
              <a:buSzPct val="25000"/>
              <a:buFont typeface="Cambria"/>
              <a:buNone/>
            </a:pPr>
            <a:r>
              <a:rPr lang="en-US" sz="1100" i="1">
                <a:solidFill>
                  <a:schemeClr val="dk1"/>
                </a:solidFill>
                <a:latin typeface="Cambria"/>
                <a:ea typeface="Cambria"/>
                <a:cs typeface="Cambria"/>
                <a:sym typeface="Cambria"/>
              </a:rPr>
              <a:t>Internal gain</a:t>
            </a:r>
          </a:p>
          <a:p>
            <a:pPr marL="0" marR="0" lvl="0" indent="0" algn="l" rtl="0">
              <a:lnSpc>
                <a:spcPct val="115000"/>
              </a:lnSpc>
              <a:spcBef>
                <a:spcPts val="0"/>
              </a:spcBef>
              <a:spcAft>
                <a:spcPts val="0"/>
              </a:spcAft>
              <a:buClr>
                <a:schemeClr val="dk1"/>
              </a:buClr>
              <a:buSzPct val="25000"/>
              <a:buFont typeface="Cambria"/>
              <a:buNone/>
            </a:pPr>
            <a:r>
              <a:rPr lang="en-US" sz="1100" i="1">
                <a:solidFill>
                  <a:schemeClr val="dk1"/>
                </a:solidFill>
                <a:latin typeface="Cambria"/>
                <a:ea typeface="Cambria"/>
                <a:cs typeface="Cambria"/>
                <a:sym typeface="Cambria"/>
              </a:rPr>
              <a:t>Calibrated RH</a:t>
            </a:r>
          </a:p>
          <a:p>
            <a:pPr marL="0" marR="0" lvl="0" indent="0" algn="l" rtl="0">
              <a:lnSpc>
                <a:spcPct val="115000"/>
              </a:lnSpc>
              <a:spcBef>
                <a:spcPts val="0"/>
              </a:spcBef>
              <a:spcAft>
                <a:spcPts val="0"/>
              </a:spcAft>
              <a:buClr>
                <a:schemeClr val="dk1"/>
              </a:buClr>
              <a:buSzPct val="25000"/>
              <a:buFont typeface="Cambria"/>
              <a:buNone/>
            </a:pPr>
            <a:r>
              <a:rPr lang="en-US" sz="1100" i="1">
                <a:solidFill>
                  <a:schemeClr val="dk1"/>
                </a:solidFill>
                <a:latin typeface="Cambria"/>
                <a:ea typeface="Cambria"/>
                <a:cs typeface="Cambria"/>
                <a:sym typeface="Cambria"/>
              </a:rPr>
              <a:t>Calibrated t</a:t>
            </a:r>
          </a:p>
          <a:p>
            <a:pPr marL="0" marR="0" lvl="0" indent="0" algn="l" rtl="0">
              <a:lnSpc>
                <a:spcPct val="115000"/>
              </a:lnSpc>
              <a:spcBef>
                <a:spcPts val="0"/>
              </a:spcBef>
              <a:spcAft>
                <a:spcPts val="0"/>
              </a:spcAft>
              <a:buClr>
                <a:schemeClr val="dk1"/>
              </a:buClr>
              <a:buSzPct val="25000"/>
              <a:buFont typeface="Cambria"/>
              <a:buNone/>
            </a:pPr>
            <a:r>
              <a:rPr lang="en-US" sz="1100" i="1">
                <a:solidFill>
                  <a:schemeClr val="dk1"/>
                </a:solidFill>
                <a:latin typeface="Cambria"/>
                <a:ea typeface="Cambria"/>
                <a:cs typeface="Cambria"/>
                <a:sym typeface="Cambria"/>
              </a:rPr>
              <a:t>RH slope</a:t>
            </a:r>
          </a:p>
          <a:p>
            <a:pPr marL="0" marR="0" lvl="0" indent="0" algn="l" rtl="0">
              <a:lnSpc>
                <a:spcPct val="115000"/>
              </a:lnSpc>
              <a:spcBef>
                <a:spcPts val="0"/>
              </a:spcBef>
              <a:spcAft>
                <a:spcPts val="0"/>
              </a:spcAft>
              <a:buClr>
                <a:schemeClr val="dk1"/>
              </a:buClr>
              <a:buSzPct val="25000"/>
              <a:buFont typeface="Cambria"/>
              <a:buNone/>
            </a:pPr>
            <a:r>
              <a:rPr lang="en-US" sz="1100" i="1">
                <a:solidFill>
                  <a:schemeClr val="dk1"/>
                </a:solidFill>
                <a:latin typeface="Cambria"/>
                <a:ea typeface="Cambria"/>
                <a:cs typeface="Cambria"/>
                <a:sym typeface="Cambria"/>
              </a:rPr>
              <a:t>RH offset</a:t>
            </a:r>
          </a:p>
          <a:p>
            <a:pPr marL="0" marR="0" lvl="0" indent="0" algn="l" rtl="0">
              <a:lnSpc>
                <a:spcPct val="115000"/>
              </a:lnSpc>
              <a:spcBef>
                <a:spcPts val="0"/>
              </a:spcBef>
              <a:spcAft>
                <a:spcPts val="0"/>
              </a:spcAft>
              <a:buClr>
                <a:schemeClr val="dk1"/>
              </a:buClr>
              <a:buSzPct val="25000"/>
              <a:buFont typeface="Cambria"/>
              <a:buNone/>
            </a:pPr>
            <a:r>
              <a:rPr lang="en-US" sz="1100" i="1">
                <a:solidFill>
                  <a:schemeClr val="dk1"/>
                </a:solidFill>
                <a:latin typeface="Cambria"/>
                <a:ea typeface="Cambria"/>
                <a:cs typeface="Cambria"/>
                <a:sym typeface="Cambria"/>
              </a:rPr>
              <a:t>t slope</a:t>
            </a:r>
          </a:p>
          <a:p>
            <a:pPr marL="0" marR="0" lvl="0" indent="0" algn="l" rtl="0">
              <a:lnSpc>
                <a:spcPct val="115000"/>
              </a:lnSpc>
              <a:spcBef>
                <a:spcPts val="0"/>
              </a:spcBef>
              <a:spcAft>
                <a:spcPts val="0"/>
              </a:spcAft>
              <a:buClr>
                <a:schemeClr val="dk1"/>
              </a:buClr>
              <a:buSzPct val="25000"/>
              <a:buFont typeface="Cambria"/>
              <a:buNone/>
            </a:pPr>
            <a:r>
              <a:rPr lang="en-US" sz="1100">
                <a:solidFill>
                  <a:schemeClr val="dk1"/>
                </a:solidFill>
                <a:latin typeface="Cambria"/>
                <a:ea typeface="Cambria"/>
                <a:cs typeface="Cambria"/>
                <a:sym typeface="Cambria"/>
              </a:rPr>
              <a:t>t offset</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Cabin"/>
              <a:buNone/>
            </a:pPr>
            <a:r>
              <a:rPr lang="en-US" sz="2800" b="0" i="0" u="none" strike="noStrike" cap="none">
                <a:solidFill>
                  <a:schemeClr val="lt1"/>
                </a:solidFill>
                <a:latin typeface="Cabin"/>
                <a:ea typeface="Cabin"/>
                <a:cs typeface="Cabin"/>
                <a:sym typeface="Cabin"/>
              </a:rPr>
              <a:t>SETUP TIME</a:t>
            </a:r>
          </a:p>
        </p:txBody>
      </p:sp>
      <p:sp>
        <p:nvSpPr>
          <p:cNvPr id="280" name="Shape 280"/>
          <p:cNvSpPr txBox="1">
            <a:spLocks noGrp="1"/>
          </p:cNvSpPr>
          <p:nvPr>
            <p:ph type="body" idx="1"/>
          </p:nvPr>
        </p:nvSpPr>
        <p:spPr>
          <a:xfrm>
            <a:off x="581191" y="2180496"/>
            <a:ext cx="11029614" cy="3678303"/>
          </a:xfrm>
          <a:prstGeom prst="rect">
            <a:avLst/>
          </a:prstGeom>
          <a:noFill/>
          <a:ln>
            <a:noFill/>
          </a:ln>
        </p:spPr>
        <p:txBody>
          <a:bodyPr lIns="91425" tIns="45700" rIns="91425" bIns="45700" anchor="ctr" anchorCtr="0">
            <a:noAutofit/>
          </a:bodyPr>
          <a:lstStyle/>
          <a:p>
            <a:pPr marL="306000" marR="0" lvl="0" indent="-306000" algn="l" rtl="0">
              <a:spcBef>
                <a:spcPts val="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To change the time and date on the F-900, press the right arrow when “Time” is highlighted on the Setup Menu. This utility allows the user to set-up the instrument in different time zones or to adjust the time after daylight savings. </a:t>
            </a:r>
          </a:p>
          <a:p>
            <a:pPr marL="306000" marR="0" lvl="0" indent="-306000" algn="l" rtl="0">
              <a:spcBef>
                <a:spcPts val="1080"/>
              </a:spcBef>
              <a:spcAft>
                <a:spcPts val="0"/>
              </a:spcAft>
              <a:buClr>
                <a:schemeClr val="accent2"/>
              </a:buClr>
              <a:buSzPct val="92000"/>
              <a:buFont typeface="Noto Sans Symbols"/>
              <a:buNone/>
            </a:pPr>
            <a:endParaRPr sz="2400" b="0" i="0" u="none" strike="noStrike" cap="none">
              <a:solidFill>
                <a:schemeClr val="dk2"/>
              </a:solidFill>
              <a:latin typeface="Cabin"/>
              <a:ea typeface="Cabin"/>
              <a:cs typeface="Cabin"/>
              <a:sym typeface="Cabin"/>
            </a:endParaRP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Cabin"/>
              <a:buNone/>
            </a:pPr>
            <a:r>
              <a:rPr lang="en-US" sz="2800" b="0" i="0" u="none" strike="noStrike" cap="none">
                <a:solidFill>
                  <a:schemeClr val="lt1"/>
                </a:solidFill>
                <a:latin typeface="Cabin"/>
                <a:ea typeface="Cabin"/>
                <a:cs typeface="Cabin"/>
                <a:sym typeface="Cabin"/>
              </a:rPr>
              <a:t>SETUP CHAMBER</a:t>
            </a:r>
          </a:p>
        </p:txBody>
      </p:sp>
      <p:sp>
        <p:nvSpPr>
          <p:cNvPr id="287" name="Shape 287"/>
          <p:cNvSpPr txBox="1">
            <a:spLocks noGrp="1"/>
          </p:cNvSpPr>
          <p:nvPr>
            <p:ph type="body" idx="1"/>
          </p:nvPr>
        </p:nvSpPr>
        <p:spPr>
          <a:xfrm>
            <a:off x="434543" y="2102858"/>
            <a:ext cx="4629163" cy="3678303"/>
          </a:xfrm>
          <a:prstGeom prst="rect">
            <a:avLst/>
          </a:prstGeom>
          <a:noFill/>
          <a:ln>
            <a:noFill/>
          </a:ln>
        </p:spPr>
        <p:txBody>
          <a:bodyPr lIns="91425" tIns="45700" rIns="91425" bIns="45700" anchor="ctr" anchorCtr="0">
            <a:noAutofit/>
          </a:bodyPr>
          <a:lstStyle/>
          <a:p>
            <a:pPr marL="306000" marR="0" lvl="0" indent="-306000" algn="l" rtl="0">
              <a:spcBef>
                <a:spcPts val="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Solid Chamber OUT: On/Off</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Water Chamber IN: On/Off/Special</a:t>
            </a:r>
          </a:p>
          <a:p>
            <a:pPr marL="630000" marR="0" lvl="1" indent="-312500" algn="l" rtl="0">
              <a:spcBef>
                <a:spcPts val="1000"/>
              </a:spcBef>
              <a:spcAft>
                <a:spcPts val="0"/>
              </a:spcAft>
              <a:buClr>
                <a:schemeClr val="accent2"/>
              </a:buClr>
              <a:buSzPct val="91999"/>
              <a:buFont typeface="Noto Sans Symbols"/>
              <a:buChar char="◼"/>
            </a:pPr>
            <a:r>
              <a:rPr lang="en-US" sz="2000" b="0" i="0" u="none" strike="noStrike" cap="none">
                <a:solidFill>
                  <a:schemeClr val="dk2"/>
                </a:solidFill>
                <a:latin typeface="Cabin"/>
                <a:ea typeface="Cabin"/>
                <a:cs typeface="Cabin"/>
                <a:sym typeface="Cabin"/>
              </a:rPr>
              <a:t>Special = PolarCept (bubbler)</a:t>
            </a:r>
          </a:p>
          <a:p>
            <a:pPr marL="630000" marR="0" lvl="1" indent="-312500" algn="l" rtl="0">
              <a:spcBef>
                <a:spcPts val="1000"/>
              </a:spcBef>
              <a:spcAft>
                <a:spcPts val="0"/>
              </a:spcAft>
              <a:buClr>
                <a:schemeClr val="accent2"/>
              </a:buClr>
              <a:buSzPct val="91999"/>
              <a:buFont typeface="Noto Sans Symbols"/>
              <a:buChar char="◼"/>
            </a:pPr>
            <a:r>
              <a:rPr lang="en-US" sz="2000" b="0" i="0" u="none" strike="noStrike" cap="none">
                <a:solidFill>
                  <a:schemeClr val="dk2"/>
                </a:solidFill>
                <a:latin typeface="Cabin"/>
                <a:ea typeface="Cabin"/>
                <a:cs typeface="Cabin"/>
                <a:sym typeface="Cabin"/>
              </a:rPr>
              <a:t>Chamber B: Special</a:t>
            </a:r>
          </a:p>
          <a:p>
            <a:pPr marL="900000" marR="0" lvl="2" indent="-277700" algn="l" rtl="0">
              <a:spcBef>
                <a:spcPts val="880"/>
              </a:spcBef>
              <a:spcAft>
                <a:spcPts val="0"/>
              </a:spcAft>
              <a:buClr>
                <a:schemeClr val="accent2"/>
              </a:buClr>
              <a:buSzPct val="92000"/>
              <a:buFont typeface="Noto Sans Symbols"/>
              <a:buChar char="◼"/>
            </a:pPr>
            <a:r>
              <a:rPr lang="en-US" sz="1400" b="0" i="0" u="none" strike="noStrike" cap="none">
                <a:solidFill>
                  <a:schemeClr val="dk2"/>
                </a:solidFill>
                <a:latin typeface="Cabin"/>
                <a:ea typeface="Cabin"/>
                <a:cs typeface="Cabin"/>
                <a:sym typeface="Cabin"/>
              </a:rPr>
              <a:t>Measure Period in min</a:t>
            </a:r>
          </a:p>
          <a:p>
            <a:pPr marL="900000" marR="0" lvl="2" indent="-277700" algn="l" rtl="0">
              <a:spcBef>
                <a:spcPts val="880"/>
              </a:spcBef>
              <a:spcAft>
                <a:spcPts val="0"/>
              </a:spcAft>
              <a:buClr>
                <a:schemeClr val="accent2"/>
              </a:buClr>
              <a:buSzPct val="92000"/>
              <a:buFont typeface="Noto Sans Symbols"/>
              <a:buChar char="◼"/>
            </a:pPr>
            <a:r>
              <a:rPr lang="en-US" sz="1400" b="0" i="0" u="none" strike="noStrike" cap="none">
                <a:solidFill>
                  <a:schemeClr val="dk2"/>
                </a:solidFill>
                <a:latin typeface="Cabin"/>
                <a:ea typeface="Cabin"/>
                <a:cs typeface="Cabin"/>
                <a:sym typeface="Cabin"/>
              </a:rPr>
              <a:t>Cleaning Period in min</a:t>
            </a:r>
          </a:p>
          <a:p>
            <a:pPr marL="900000" marR="0" lvl="2" indent="-277700" algn="l" rtl="0">
              <a:spcBef>
                <a:spcPts val="880"/>
              </a:spcBef>
              <a:spcAft>
                <a:spcPts val="0"/>
              </a:spcAft>
              <a:buClr>
                <a:schemeClr val="accent2"/>
              </a:buClr>
              <a:buSzPct val="92000"/>
              <a:buFont typeface="Noto Sans Symbols"/>
              <a:buNone/>
            </a:pPr>
            <a:endParaRPr sz="1400" b="0" i="0" u="none" strike="noStrike" cap="none">
              <a:solidFill>
                <a:schemeClr val="dk2"/>
              </a:solidFill>
              <a:latin typeface="Cabin"/>
              <a:ea typeface="Cabin"/>
              <a:cs typeface="Cabin"/>
              <a:sym typeface="Cabin"/>
            </a:endParaRPr>
          </a:p>
          <a:p>
            <a:pPr marL="306000" marR="0" lvl="0" indent="-306000" algn="l" rtl="0">
              <a:spcBef>
                <a:spcPts val="1080"/>
              </a:spcBef>
              <a:spcAft>
                <a:spcPts val="0"/>
              </a:spcAft>
              <a:buClr>
                <a:schemeClr val="accent2"/>
              </a:buClr>
              <a:buSzPct val="92000"/>
              <a:buFont typeface="Noto Sans Symbols"/>
              <a:buNone/>
            </a:pPr>
            <a:endParaRPr sz="2400" b="0" i="0" u="none" strike="noStrike" cap="none">
              <a:solidFill>
                <a:schemeClr val="dk2"/>
              </a:solidFill>
              <a:latin typeface="Cabin"/>
              <a:ea typeface="Cabin"/>
              <a:cs typeface="Cabin"/>
              <a:sym typeface="Cabin"/>
            </a:endParaRPr>
          </a:p>
        </p:txBody>
      </p:sp>
      <p:pic>
        <p:nvPicPr>
          <p:cNvPr id="288" name="Shape 288"/>
          <p:cNvPicPr preferRelativeResize="0"/>
          <p:nvPr/>
        </p:nvPicPr>
        <p:blipFill rotWithShape="1">
          <a:blip r:embed="rId3">
            <a:alphaModFix/>
          </a:blip>
          <a:srcRect l="14252" t="25726" r="20597" b="10138"/>
          <a:stretch/>
        </p:blipFill>
        <p:spPr>
          <a:xfrm>
            <a:off x="6900663" y="2102858"/>
            <a:ext cx="4876798" cy="3200398"/>
          </a:xfrm>
          <a:prstGeom prst="rect">
            <a:avLst/>
          </a:prstGeom>
          <a:noFill/>
          <a:ln>
            <a:noFill/>
          </a:ln>
        </p:spPr>
      </p:pic>
      <p:pic>
        <p:nvPicPr>
          <p:cNvPr id="289" name="Shape 289"/>
          <p:cNvPicPr preferRelativeResize="0"/>
          <p:nvPr/>
        </p:nvPicPr>
        <p:blipFill rotWithShape="1">
          <a:blip r:embed="rId4">
            <a:alphaModFix/>
          </a:blip>
          <a:srcRect/>
          <a:stretch/>
        </p:blipFill>
        <p:spPr>
          <a:xfrm>
            <a:off x="3676287" y="4463085"/>
            <a:ext cx="2774838" cy="1810252"/>
          </a:xfrm>
          <a:prstGeom prst="rect">
            <a:avLst/>
          </a:prstGeom>
          <a:noFill/>
          <a:ln w="19050" cap="flat" cmpd="sng">
            <a:solidFill>
              <a:schemeClr val="dk1"/>
            </a:solidFill>
            <a:prstDash val="solid"/>
            <a:round/>
            <a:headEnd type="none" w="med" len="med"/>
            <a:tailEnd type="none" w="med" len="med"/>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Shape 295"/>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Cabin"/>
              <a:buNone/>
            </a:pPr>
            <a:r>
              <a:rPr lang="en-US" sz="2800" b="0" i="0" u="none" strike="noStrike" cap="none">
                <a:solidFill>
                  <a:schemeClr val="lt1"/>
                </a:solidFill>
                <a:latin typeface="Cabin"/>
                <a:ea typeface="Cabin"/>
                <a:cs typeface="Cabin"/>
                <a:sym typeface="Cabin"/>
              </a:rPr>
              <a:t>SETUP CHAMBER</a:t>
            </a:r>
          </a:p>
        </p:txBody>
      </p:sp>
      <p:sp>
        <p:nvSpPr>
          <p:cNvPr id="296" name="Shape 296"/>
          <p:cNvSpPr txBox="1">
            <a:spLocks noGrp="1"/>
          </p:cNvSpPr>
          <p:nvPr>
            <p:ph type="body" idx="1"/>
          </p:nvPr>
        </p:nvSpPr>
        <p:spPr>
          <a:xfrm>
            <a:off x="581191" y="2180496"/>
            <a:ext cx="5379660" cy="3678303"/>
          </a:xfrm>
          <a:prstGeom prst="rect">
            <a:avLst/>
          </a:prstGeom>
          <a:noFill/>
          <a:ln>
            <a:noFill/>
          </a:ln>
        </p:spPr>
        <p:txBody>
          <a:bodyPr lIns="91425" tIns="45700" rIns="91425" bIns="45700" anchor="ctr" anchorCtr="0">
            <a:noAutofit/>
          </a:bodyPr>
          <a:lstStyle/>
          <a:p>
            <a:pPr marL="306000" marR="0" lvl="0" indent="-306000" algn="l" rtl="0">
              <a:spcBef>
                <a:spcPts val="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Solid Chamber OUT: On/Off</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Water Chamber IN: On/Off/Special</a:t>
            </a:r>
          </a:p>
          <a:p>
            <a:pPr marL="630000" marR="0" lvl="1" indent="-312500" algn="l" rtl="0">
              <a:spcBef>
                <a:spcPts val="1000"/>
              </a:spcBef>
              <a:spcAft>
                <a:spcPts val="0"/>
              </a:spcAft>
              <a:buClr>
                <a:schemeClr val="accent2"/>
              </a:buClr>
              <a:buSzPct val="91999"/>
              <a:buFont typeface="Noto Sans Symbols"/>
              <a:buChar char="◼"/>
            </a:pPr>
            <a:r>
              <a:rPr lang="en-US" sz="2000" b="0" i="0" u="none" strike="noStrike" cap="none">
                <a:solidFill>
                  <a:schemeClr val="dk2"/>
                </a:solidFill>
                <a:latin typeface="Cabin"/>
                <a:ea typeface="Cabin"/>
                <a:cs typeface="Cabin"/>
                <a:sym typeface="Cabin"/>
              </a:rPr>
              <a:t>Special = PolarCept (bubbler)</a:t>
            </a:r>
          </a:p>
          <a:p>
            <a:pPr marL="630000" marR="0" lvl="1" indent="-312500" algn="l" rtl="0">
              <a:spcBef>
                <a:spcPts val="1000"/>
              </a:spcBef>
              <a:spcAft>
                <a:spcPts val="0"/>
              </a:spcAft>
              <a:buClr>
                <a:schemeClr val="accent2"/>
              </a:buClr>
              <a:buSzPct val="91999"/>
              <a:buFont typeface="Noto Sans Symbols"/>
              <a:buChar char="◼"/>
            </a:pPr>
            <a:r>
              <a:rPr lang="en-US" sz="2000" b="0" i="0" u="none" strike="noStrike" cap="none">
                <a:solidFill>
                  <a:schemeClr val="dk2"/>
                </a:solidFill>
                <a:latin typeface="Cabin"/>
                <a:ea typeface="Cabin"/>
                <a:cs typeface="Cabin"/>
                <a:sym typeface="Cabin"/>
              </a:rPr>
              <a:t>Chamber B: Special</a:t>
            </a:r>
          </a:p>
          <a:p>
            <a:pPr marL="900000" marR="0" lvl="2" indent="-277700" algn="l" rtl="0">
              <a:spcBef>
                <a:spcPts val="880"/>
              </a:spcBef>
              <a:spcAft>
                <a:spcPts val="0"/>
              </a:spcAft>
              <a:buClr>
                <a:schemeClr val="accent2"/>
              </a:buClr>
              <a:buSzPct val="92000"/>
              <a:buFont typeface="Noto Sans Symbols"/>
              <a:buChar char="◼"/>
            </a:pPr>
            <a:r>
              <a:rPr lang="en-US" sz="1400" b="0" i="0" u="none" strike="noStrike" cap="none">
                <a:solidFill>
                  <a:schemeClr val="dk2"/>
                </a:solidFill>
                <a:latin typeface="Cabin"/>
                <a:ea typeface="Cabin"/>
                <a:cs typeface="Cabin"/>
                <a:sym typeface="Cabin"/>
              </a:rPr>
              <a:t>Measure Period in min</a:t>
            </a:r>
          </a:p>
          <a:p>
            <a:pPr marL="900000" marR="0" lvl="2" indent="-277700" algn="l" rtl="0">
              <a:spcBef>
                <a:spcPts val="880"/>
              </a:spcBef>
              <a:spcAft>
                <a:spcPts val="0"/>
              </a:spcAft>
              <a:buClr>
                <a:schemeClr val="accent2"/>
              </a:buClr>
              <a:buSzPct val="92000"/>
              <a:buFont typeface="Noto Sans Symbols"/>
              <a:buChar char="◼"/>
            </a:pPr>
            <a:r>
              <a:rPr lang="en-US" sz="1400" b="0" i="0" u="none" strike="noStrike" cap="none">
                <a:solidFill>
                  <a:schemeClr val="dk2"/>
                </a:solidFill>
                <a:latin typeface="Cabin"/>
                <a:ea typeface="Cabin"/>
                <a:cs typeface="Cabin"/>
                <a:sym typeface="Cabin"/>
              </a:rPr>
              <a:t>Cleaning Period in min</a:t>
            </a:r>
          </a:p>
          <a:p>
            <a:pPr marL="900000" marR="0" lvl="2" indent="-277700" algn="l" rtl="0">
              <a:spcBef>
                <a:spcPts val="880"/>
              </a:spcBef>
              <a:spcAft>
                <a:spcPts val="0"/>
              </a:spcAft>
              <a:buClr>
                <a:schemeClr val="accent2"/>
              </a:buClr>
              <a:buSzPct val="92000"/>
              <a:buFont typeface="Noto Sans Symbols"/>
              <a:buNone/>
            </a:pPr>
            <a:endParaRPr sz="1400" b="0" i="0" u="none" strike="noStrike" cap="none">
              <a:solidFill>
                <a:schemeClr val="dk2"/>
              </a:solidFill>
              <a:latin typeface="Cabin"/>
              <a:ea typeface="Cabin"/>
              <a:cs typeface="Cabin"/>
              <a:sym typeface="Cabin"/>
            </a:endParaRPr>
          </a:p>
          <a:p>
            <a:pPr marL="306000" marR="0" lvl="0" indent="-306000" algn="l" rtl="0">
              <a:spcBef>
                <a:spcPts val="1080"/>
              </a:spcBef>
              <a:spcAft>
                <a:spcPts val="0"/>
              </a:spcAft>
              <a:buClr>
                <a:schemeClr val="accent2"/>
              </a:buClr>
              <a:buSzPct val="92000"/>
              <a:buFont typeface="Noto Sans Symbols"/>
              <a:buNone/>
            </a:pPr>
            <a:endParaRPr sz="2400" b="0" i="0" u="none" strike="noStrike" cap="none">
              <a:solidFill>
                <a:schemeClr val="dk2"/>
              </a:solidFill>
              <a:latin typeface="Cabin"/>
              <a:ea typeface="Cabin"/>
              <a:cs typeface="Cabin"/>
              <a:sym typeface="Cabin"/>
            </a:endParaRPr>
          </a:p>
        </p:txBody>
      </p:sp>
      <p:pic>
        <p:nvPicPr>
          <p:cNvPr id="297" name="Shape 297"/>
          <p:cNvPicPr preferRelativeResize="0"/>
          <p:nvPr/>
        </p:nvPicPr>
        <p:blipFill rotWithShape="1">
          <a:blip r:embed="rId3">
            <a:alphaModFix/>
          </a:blip>
          <a:srcRect l="14744" r="12339"/>
          <a:stretch/>
        </p:blipFill>
        <p:spPr>
          <a:xfrm>
            <a:off x="6521569" y="1016911"/>
            <a:ext cx="4857651" cy="5562600"/>
          </a:xfrm>
          <a:prstGeom prst="rect">
            <a:avLst/>
          </a:prstGeom>
          <a:noFill/>
          <a:ln>
            <a:noFill/>
          </a:ln>
        </p:spPr>
      </p:pic>
      <p:pic>
        <p:nvPicPr>
          <p:cNvPr id="298" name="Shape 298"/>
          <p:cNvPicPr preferRelativeResize="0"/>
          <p:nvPr/>
        </p:nvPicPr>
        <p:blipFill rotWithShape="1">
          <a:blip r:embed="rId4">
            <a:alphaModFix/>
          </a:blip>
          <a:srcRect/>
          <a:stretch/>
        </p:blipFill>
        <p:spPr>
          <a:xfrm>
            <a:off x="3741800" y="4408096"/>
            <a:ext cx="2499412" cy="1630569"/>
          </a:xfrm>
          <a:prstGeom prst="rect">
            <a:avLst/>
          </a:prstGeom>
          <a:noFill/>
          <a:ln w="19050" cap="flat" cmpd="sng">
            <a:solidFill>
              <a:schemeClr val="dk1"/>
            </a:solidFill>
            <a:prstDash val="solid"/>
            <a:round/>
            <a:headEnd type="none" w="med" len="med"/>
            <a:tailEnd type="none" w="med" len="med"/>
          </a:ln>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Shape 304"/>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Cabin"/>
              <a:buNone/>
            </a:pPr>
            <a:r>
              <a:rPr lang="en-US" sz="2800" b="0" i="0" u="none" strike="noStrike" cap="none">
                <a:solidFill>
                  <a:schemeClr val="lt1"/>
                </a:solidFill>
                <a:latin typeface="Cabin"/>
                <a:ea typeface="Cabin"/>
                <a:cs typeface="Cabin"/>
                <a:sym typeface="Cabin"/>
              </a:rPr>
              <a:t>SETUP TERMINAL CONTROL</a:t>
            </a:r>
          </a:p>
        </p:txBody>
      </p:sp>
      <p:sp>
        <p:nvSpPr>
          <p:cNvPr id="305" name="Shape 305"/>
          <p:cNvSpPr txBox="1">
            <a:spLocks noGrp="1"/>
          </p:cNvSpPr>
          <p:nvPr>
            <p:ph type="body" idx="1"/>
          </p:nvPr>
        </p:nvSpPr>
        <p:spPr>
          <a:xfrm>
            <a:off x="581193" y="2180496"/>
            <a:ext cx="6285434" cy="3678303"/>
          </a:xfrm>
          <a:prstGeom prst="rect">
            <a:avLst/>
          </a:prstGeom>
          <a:noFill/>
          <a:ln>
            <a:noFill/>
          </a:ln>
        </p:spPr>
        <p:txBody>
          <a:bodyPr lIns="91425" tIns="45700" rIns="91425" bIns="45700" anchor="ctr" anchorCtr="0">
            <a:noAutofit/>
          </a:bodyPr>
          <a:lstStyle/>
          <a:p>
            <a:pPr marL="306000" marR="0" lvl="0" indent="-306000" algn="l" rtl="0">
              <a:spcBef>
                <a:spcPts val="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Users can develop protocols that change the environment of the experiment if an upper or lower concentration is reached.</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 Increases the versatility of the instrument.</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 Becomes a Sensor and Controller.</a:t>
            </a:r>
          </a:p>
          <a:p>
            <a:pPr marL="306000" marR="0" lvl="0" indent="-306000" algn="l" rtl="0">
              <a:spcBef>
                <a:spcPts val="1080"/>
              </a:spcBef>
              <a:spcAft>
                <a:spcPts val="0"/>
              </a:spcAft>
              <a:buClr>
                <a:schemeClr val="accent2"/>
              </a:buClr>
              <a:buSzPct val="92000"/>
              <a:buFont typeface="Noto Sans Symbols"/>
              <a:buNone/>
            </a:pPr>
            <a:endParaRPr sz="2400" b="0" i="0" u="none" strike="noStrike" cap="none">
              <a:solidFill>
                <a:schemeClr val="dk2"/>
              </a:solidFill>
              <a:latin typeface="Cabin"/>
              <a:ea typeface="Cabin"/>
              <a:cs typeface="Cabin"/>
              <a:sym typeface="Cabin"/>
            </a:endParaRPr>
          </a:p>
          <a:p>
            <a:pPr marL="306000" marR="0" lvl="0" indent="-306000" algn="l" rtl="0">
              <a:spcBef>
                <a:spcPts val="1080"/>
              </a:spcBef>
              <a:spcAft>
                <a:spcPts val="0"/>
              </a:spcAft>
              <a:buClr>
                <a:schemeClr val="accent2"/>
              </a:buClr>
              <a:buSzPct val="92000"/>
              <a:buFont typeface="Noto Sans Symbols"/>
              <a:buNone/>
            </a:pPr>
            <a:endParaRPr sz="2400" b="0" i="0" u="none" strike="noStrike" cap="none">
              <a:solidFill>
                <a:schemeClr val="dk2"/>
              </a:solidFill>
              <a:latin typeface="Cabin"/>
              <a:ea typeface="Cabin"/>
              <a:cs typeface="Cabin"/>
              <a:sym typeface="Cabin"/>
            </a:endParaRPr>
          </a:p>
        </p:txBody>
      </p:sp>
      <p:pic>
        <p:nvPicPr>
          <p:cNvPr id="306" name="Shape 306"/>
          <p:cNvPicPr preferRelativeResize="0"/>
          <p:nvPr/>
        </p:nvPicPr>
        <p:blipFill rotWithShape="1">
          <a:blip r:embed="rId3">
            <a:alphaModFix/>
          </a:blip>
          <a:srcRect/>
          <a:stretch/>
        </p:blipFill>
        <p:spPr>
          <a:xfrm>
            <a:off x="6976386" y="2742130"/>
            <a:ext cx="4749209" cy="3116668"/>
          </a:xfrm>
          <a:prstGeom prst="rect">
            <a:avLst/>
          </a:prstGeom>
          <a:noFill/>
          <a:ln>
            <a:noFill/>
          </a:ln>
        </p:spPr>
      </p:pic>
      <p:sp>
        <p:nvSpPr>
          <p:cNvPr id="307" name="Shape 307"/>
          <p:cNvSpPr txBox="1"/>
          <p:nvPr/>
        </p:nvSpPr>
        <p:spPr>
          <a:xfrm>
            <a:off x="3889662" y="4638137"/>
            <a:ext cx="2753744" cy="1935191"/>
          </a:xfrm>
          <a:prstGeom prst="rect">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lnSpc>
                <a:spcPct val="115000"/>
              </a:lnSpc>
              <a:spcBef>
                <a:spcPts val="0"/>
              </a:spcBef>
              <a:spcAft>
                <a:spcPts val="0"/>
              </a:spcAft>
              <a:buClr>
                <a:schemeClr val="dk1"/>
              </a:buClr>
              <a:buSzPct val="25000"/>
              <a:buFont typeface="Cambria"/>
              <a:buNone/>
            </a:pPr>
            <a:r>
              <a:rPr lang="en-US" sz="1400">
                <a:solidFill>
                  <a:schemeClr val="dk1"/>
                </a:solidFill>
                <a:latin typeface="Cambria"/>
                <a:ea typeface="Cambria"/>
                <a:cs typeface="Cambria"/>
                <a:sym typeface="Cambria"/>
              </a:rPr>
              <a:t>Setup                       Terminals</a:t>
            </a:r>
          </a:p>
          <a:p>
            <a:pPr marL="0" marR="0" lvl="0" indent="0" algn="l" rtl="0">
              <a:lnSpc>
                <a:spcPct val="115000"/>
              </a:lnSpc>
              <a:spcBef>
                <a:spcPts val="0"/>
              </a:spcBef>
              <a:spcAft>
                <a:spcPts val="0"/>
              </a:spcAft>
              <a:buClr>
                <a:schemeClr val="dk1"/>
              </a:buClr>
              <a:buSzPct val="25000"/>
              <a:buFont typeface="Cambria"/>
              <a:buNone/>
            </a:pPr>
            <a:r>
              <a:rPr lang="en-US" sz="1400">
                <a:solidFill>
                  <a:schemeClr val="dk1"/>
                </a:solidFill>
                <a:latin typeface="Cambria"/>
                <a:ea typeface="Cambria"/>
                <a:cs typeface="Cambria"/>
                <a:sym typeface="Cambria"/>
              </a:rPr>
              <a:t>VALUE                            PPB</a:t>
            </a:r>
          </a:p>
          <a:p>
            <a:pPr marL="0" marR="0" lvl="0" indent="0" algn="l" rtl="0">
              <a:lnSpc>
                <a:spcPct val="115000"/>
              </a:lnSpc>
              <a:spcBef>
                <a:spcPts val="0"/>
              </a:spcBef>
              <a:spcAft>
                <a:spcPts val="0"/>
              </a:spcAft>
              <a:buClr>
                <a:schemeClr val="dk1"/>
              </a:buClr>
              <a:buSzPct val="25000"/>
              <a:buFont typeface="Cambria"/>
              <a:buNone/>
            </a:pPr>
            <a:r>
              <a:rPr lang="en-US" sz="1400">
                <a:solidFill>
                  <a:schemeClr val="dk1"/>
                </a:solidFill>
                <a:latin typeface="Cambria"/>
                <a:ea typeface="Cambria"/>
                <a:cs typeface="Cambria"/>
                <a:sym typeface="Cambria"/>
              </a:rPr>
              <a:t> </a:t>
            </a:r>
          </a:p>
          <a:p>
            <a:pPr marL="0" marR="0" lvl="0" indent="0" algn="l" rtl="0">
              <a:lnSpc>
                <a:spcPct val="115000"/>
              </a:lnSpc>
              <a:spcBef>
                <a:spcPts val="0"/>
              </a:spcBef>
              <a:spcAft>
                <a:spcPts val="0"/>
              </a:spcAft>
              <a:buClr>
                <a:schemeClr val="dk1"/>
              </a:buClr>
              <a:buSzPct val="25000"/>
              <a:buFont typeface="Cambria"/>
              <a:buNone/>
            </a:pPr>
            <a:r>
              <a:rPr lang="en-US" sz="1400">
                <a:solidFill>
                  <a:schemeClr val="dk1"/>
                </a:solidFill>
                <a:latin typeface="Cambria"/>
                <a:ea typeface="Cambria"/>
                <a:cs typeface="Cambria"/>
                <a:sym typeface="Cambria"/>
              </a:rPr>
              <a:t>GAS_HI                         00000</a:t>
            </a:r>
          </a:p>
          <a:p>
            <a:pPr marL="0" marR="0" lvl="0" indent="0" algn="l" rtl="0">
              <a:lnSpc>
                <a:spcPct val="115000"/>
              </a:lnSpc>
              <a:spcBef>
                <a:spcPts val="0"/>
              </a:spcBef>
              <a:spcAft>
                <a:spcPts val="0"/>
              </a:spcAft>
              <a:buClr>
                <a:schemeClr val="dk1"/>
              </a:buClr>
              <a:buSzPct val="25000"/>
              <a:buFont typeface="Cambria"/>
              <a:buNone/>
            </a:pPr>
            <a:r>
              <a:rPr lang="en-US" sz="1400">
                <a:solidFill>
                  <a:schemeClr val="dk1"/>
                </a:solidFill>
                <a:latin typeface="Cambria"/>
                <a:ea typeface="Cambria"/>
                <a:cs typeface="Cambria"/>
                <a:sym typeface="Cambria"/>
              </a:rPr>
              <a:t>GAS_LO                        00000</a:t>
            </a:r>
          </a:p>
          <a:p>
            <a:pPr marL="0" marR="0" lvl="0" indent="0" algn="l" rtl="0">
              <a:lnSpc>
                <a:spcPct val="115000"/>
              </a:lnSpc>
              <a:spcBef>
                <a:spcPts val="0"/>
              </a:spcBef>
              <a:spcAft>
                <a:spcPts val="0"/>
              </a:spcAft>
              <a:buClr>
                <a:schemeClr val="dk1"/>
              </a:buClr>
              <a:buSzPct val="25000"/>
              <a:buFont typeface="Cambria"/>
              <a:buNone/>
            </a:pPr>
            <a:r>
              <a:rPr lang="en-US" sz="1400">
                <a:solidFill>
                  <a:schemeClr val="dk1"/>
                </a:solidFill>
                <a:latin typeface="Cambria"/>
                <a:ea typeface="Cambria"/>
                <a:cs typeface="Cambria"/>
                <a:sym typeface="Cambria"/>
              </a:rPr>
              <a:t>CONTL_OUT              DISABLE</a:t>
            </a:r>
          </a:p>
          <a:p>
            <a:pPr marL="0" marR="0" lvl="0" indent="0" algn="l" rtl="0">
              <a:lnSpc>
                <a:spcPct val="115000"/>
              </a:lnSpc>
              <a:spcBef>
                <a:spcPts val="0"/>
              </a:spcBef>
              <a:spcAft>
                <a:spcPts val="0"/>
              </a:spcAft>
              <a:buClr>
                <a:schemeClr val="dk1"/>
              </a:buClr>
              <a:buSzPct val="25000"/>
              <a:buFont typeface="Cambria"/>
              <a:buNone/>
            </a:pPr>
            <a:r>
              <a:rPr lang="en-US" sz="1400">
                <a:solidFill>
                  <a:schemeClr val="dk1"/>
                </a:solidFill>
                <a:latin typeface="Cambria"/>
                <a:ea typeface="Cambria"/>
                <a:cs typeface="Cambria"/>
                <a:sym typeface="Cambria"/>
              </a:rPr>
              <a:t>CONTL_IN (Clean)   DISABLE</a:t>
            </a:r>
          </a:p>
          <a:p>
            <a:pPr marL="0" marR="0" lvl="0" indent="0" algn="l" rtl="0">
              <a:lnSpc>
                <a:spcPct val="115000"/>
              </a:lnSpc>
              <a:spcBef>
                <a:spcPts val="0"/>
              </a:spcBef>
              <a:spcAft>
                <a:spcPts val="0"/>
              </a:spcAft>
              <a:buClr>
                <a:schemeClr val="dk1"/>
              </a:buClr>
              <a:buSzPct val="25000"/>
              <a:buFont typeface="Cambria"/>
              <a:buNone/>
            </a:pPr>
            <a:r>
              <a:rPr lang="en-US" sz="1400">
                <a:solidFill>
                  <a:schemeClr val="dk1"/>
                </a:solidFill>
                <a:latin typeface="Cambria"/>
                <a:ea typeface="Cambria"/>
                <a:cs typeface="Cambria"/>
                <a:sym typeface="Cambria"/>
              </a:rPr>
              <a:t> </a:t>
            </a:r>
          </a:p>
        </p:txBody>
      </p:sp>
      <p:sp>
        <p:nvSpPr>
          <p:cNvPr id="308" name="Shape 308"/>
          <p:cNvSpPr/>
          <p:nvPr/>
        </p:nvSpPr>
        <p:spPr>
          <a:xfrm>
            <a:off x="8592586" y="4502989"/>
            <a:ext cx="1447800" cy="843950"/>
          </a:xfrm>
          <a:prstGeom prst="ellipse">
            <a:avLst/>
          </a:prstGeom>
          <a:noFill/>
          <a:ln w="381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Clr>
                <a:schemeClr val="dk1"/>
              </a:buClr>
              <a:buFont typeface="Cabin"/>
              <a:buNone/>
            </a:pPr>
            <a:endParaRPr sz="1800">
              <a:solidFill>
                <a:schemeClr val="lt1"/>
              </a:solidFill>
              <a:latin typeface="Arial"/>
              <a:ea typeface="Arial"/>
              <a:cs typeface="Arial"/>
              <a:sym typeface="Arial"/>
            </a:endParaRP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Cabin"/>
              <a:buNone/>
            </a:pPr>
            <a:r>
              <a:rPr lang="en-US" sz="2800" b="0" i="0" u="none" strike="noStrike" cap="none">
                <a:solidFill>
                  <a:schemeClr val="lt1"/>
                </a:solidFill>
                <a:latin typeface="Cabin"/>
                <a:ea typeface="Cabin"/>
                <a:cs typeface="Cabin"/>
                <a:sym typeface="Cabin"/>
              </a:rPr>
              <a:t>VIEW MENU</a:t>
            </a:r>
          </a:p>
        </p:txBody>
      </p:sp>
      <p:sp>
        <p:nvSpPr>
          <p:cNvPr id="315" name="Shape 315"/>
          <p:cNvSpPr txBox="1">
            <a:spLocks noGrp="1"/>
          </p:cNvSpPr>
          <p:nvPr>
            <p:ph type="body" idx="1"/>
          </p:nvPr>
        </p:nvSpPr>
        <p:spPr>
          <a:xfrm>
            <a:off x="581191" y="2180496"/>
            <a:ext cx="11029614" cy="3678303"/>
          </a:xfrm>
          <a:prstGeom prst="rect">
            <a:avLst/>
          </a:prstGeom>
          <a:noFill/>
          <a:ln>
            <a:noFill/>
          </a:ln>
        </p:spPr>
        <p:txBody>
          <a:bodyPr lIns="91425" tIns="45700" rIns="91425" bIns="45700" anchor="ctr" anchorCtr="0">
            <a:noAutofit/>
          </a:bodyPr>
          <a:lstStyle/>
          <a:p>
            <a:pPr marL="306000" marR="0" lvl="0" indent="-306000" algn="l" rtl="0">
              <a:spcBef>
                <a:spcPts val="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Files</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Voltage</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Battery</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Flash</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Time</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GPS</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SDcard</a:t>
            </a:r>
          </a:p>
          <a:p>
            <a:pPr marL="306000" marR="0" lvl="0" indent="-306000" algn="l" rtl="0">
              <a:spcBef>
                <a:spcPts val="1080"/>
              </a:spcBef>
              <a:spcAft>
                <a:spcPts val="0"/>
              </a:spcAft>
              <a:buClr>
                <a:schemeClr val="accent2"/>
              </a:buClr>
              <a:buSzPct val="92000"/>
              <a:buFont typeface="Noto Sans Symbols"/>
              <a:buNone/>
            </a:pPr>
            <a:endParaRPr sz="2400" b="0" i="0" u="none" strike="noStrike" cap="none">
              <a:solidFill>
                <a:schemeClr val="dk2"/>
              </a:solidFill>
              <a:latin typeface="Cabin"/>
              <a:ea typeface="Cabin"/>
              <a:cs typeface="Cabin"/>
              <a:sym typeface="Cabin"/>
            </a:endParaRPr>
          </a:p>
        </p:txBody>
      </p:sp>
      <p:pic>
        <p:nvPicPr>
          <p:cNvPr id="316" name="Shape 316"/>
          <p:cNvPicPr preferRelativeResize="0"/>
          <p:nvPr/>
        </p:nvPicPr>
        <p:blipFill rotWithShape="1">
          <a:blip r:embed="rId3">
            <a:alphaModFix/>
          </a:blip>
          <a:srcRect/>
          <a:stretch/>
        </p:blipFill>
        <p:spPr>
          <a:xfrm>
            <a:off x="3623310" y="4019646"/>
            <a:ext cx="2850443" cy="1524000"/>
          </a:xfrm>
          <a:prstGeom prst="rect">
            <a:avLst/>
          </a:prstGeom>
          <a:noFill/>
          <a:ln>
            <a:noFill/>
          </a:ln>
        </p:spPr>
      </p:pic>
      <p:pic>
        <p:nvPicPr>
          <p:cNvPr id="317" name="Shape 317"/>
          <p:cNvPicPr preferRelativeResize="0"/>
          <p:nvPr/>
        </p:nvPicPr>
        <p:blipFill rotWithShape="1">
          <a:blip r:embed="rId4">
            <a:alphaModFix/>
          </a:blip>
          <a:srcRect/>
          <a:stretch/>
        </p:blipFill>
        <p:spPr>
          <a:xfrm>
            <a:off x="7460675" y="2457450"/>
            <a:ext cx="2876417" cy="2030412"/>
          </a:xfrm>
          <a:prstGeom prst="rect">
            <a:avLst/>
          </a:prstGeom>
          <a:noFill/>
          <a:ln w="19050" cap="flat" cmpd="sng">
            <a:solidFill>
              <a:schemeClr val="dk1"/>
            </a:solidFill>
            <a:prstDash val="solid"/>
            <a:round/>
            <a:headEnd type="none" w="med" len="med"/>
            <a:tailEnd type="none" w="med" len="med"/>
          </a:ln>
        </p:spPr>
      </p:pic>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Shape 323"/>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Cabin"/>
              <a:buNone/>
            </a:pPr>
            <a:r>
              <a:rPr lang="en-US" sz="2800" b="0" i="0" u="none" strike="noStrike" cap="none">
                <a:solidFill>
                  <a:schemeClr val="lt1"/>
                </a:solidFill>
                <a:latin typeface="Cabin"/>
                <a:ea typeface="Cabin"/>
                <a:cs typeface="Cabin"/>
                <a:sym typeface="Cabin"/>
              </a:rPr>
              <a:t>FILE MENU</a:t>
            </a:r>
          </a:p>
        </p:txBody>
      </p:sp>
      <p:sp>
        <p:nvSpPr>
          <p:cNvPr id="324" name="Shape 324"/>
          <p:cNvSpPr txBox="1">
            <a:spLocks noGrp="1"/>
          </p:cNvSpPr>
          <p:nvPr>
            <p:ph type="body" idx="1"/>
          </p:nvPr>
        </p:nvSpPr>
        <p:spPr>
          <a:xfrm>
            <a:off x="581193" y="2180496"/>
            <a:ext cx="5448671" cy="3678303"/>
          </a:xfrm>
          <a:prstGeom prst="rect">
            <a:avLst/>
          </a:prstGeom>
          <a:noFill/>
          <a:ln>
            <a:noFill/>
          </a:ln>
        </p:spPr>
        <p:txBody>
          <a:bodyPr lIns="91425" tIns="45700" rIns="91425" bIns="45700" anchor="ctr" anchorCtr="0">
            <a:noAutofit/>
          </a:bodyPr>
          <a:lstStyle/>
          <a:p>
            <a:pPr marL="306000" marR="0" lvl="0" indent="-306000" algn="l" rtl="0">
              <a:spcBef>
                <a:spcPts val="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Clear</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Delete</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Create</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Open</a:t>
            </a:r>
          </a:p>
          <a:p>
            <a:pPr marL="306000" marR="0" lvl="0" indent="-306000" algn="l" rtl="0">
              <a:spcBef>
                <a:spcPts val="1080"/>
              </a:spcBef>
              <a:spcAft>
                <a:spcPts val="0"/>
              </a:spcAft>
              <a:buClr>
                <a:schemeClr val="accent2"/>
              </a:buClr>
              <a:buSzPct val="92000"/>
              <a:buFont typeface="Noto Sans Symbols"/>
              <a:buNone/>
            </a:pPr>
            <a:endParaRPr sz="2400" b="0" i="0" u="none" strike="noStrike" cap="none">
              <a:solidFill>
                <a:schemeClr val="dk2"/>
              </a:solidFill>
              <a:latin typeface="Cabin"/>
              <a:ea typeface="Cabin"/>
              <a:cs typeface="Cabin"/>
              <a:sym typeface="Cabin"/>
            </a:endParaRP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All edits to the SDcard must be made through the file menu</a:t>
            </a:r>
          </a:p>
          <a:p>
            <a:pPr marL="306000" marR="0" lvl="0" indent="-306000" algn="l" rtl="0">
              <a:spcBef>
                <a:spcPts val="1080"/>
              </a:spcBef>
              <a:spcAft>
                <a:spcPts val="0"/>
              </a:spcAft>
              <a:buClr>
                <a:schemeClr val="accent2"/>
              </a:buClr>
              <a:buSzPct val="92000"/>
              <a:buFont typeface="Noto Sans Symbols"/>
              <a:buNone/>
            </a:pPr>
            <a:endParaRPr sz="2400" b="0" i="0" u="none" strike="noStrike" cap="none">
              <a:solidFill>
                <a:schemeClr val="dk2"/>
              </a:solidFill>
              <a:latin typeface="Cabin"/>
              <a:ea typeface="Cabin"/>
              <a:cs typeface="Cabin"/>
              <a:sym typeface="Cabin"/>
            </a:endParaRPr>
          </a:p>
        </p:txBody>
      </p:sp>
      <p:pic>
        <p:nvPicPr>
          <p:cNvPr id="325" name="Shape 325"/>
          <p:cNvPicPr preferRelativeResize="0"/>
          <p:nvPr/>
        </p:nvPicPr>
        <p:blipFill rotWithShape="1">
          <a:blip r:embed="rId3">
            <a:alphaModFix/>
          </a:blip>
          <a:srcRect l="32935" r="34130"/>
          <a:stretch/>
        </p:blipFill>
        <p:spPr>
          <a:xfrm>
            <a:off x="3801539" y="2110334"/>
            <a:ext cx="3551820" cy="1676399"/>
          </a:xfrm>
          <a:prstGeom prst="rect">
            <a:avLst/>
          </a:prstGeom>
          <a:noFill/>
          <a:ln>
            <a:noFill/>
          </a:ln>
        </p:spPr>
      </p:pic>
      <p:pic>
        <p:nvPicPr>
          <p:cNvPr id="326" name="Shape 326"/>
          <p:cNvPicPr preferRelativeResize="0"/>
          <p:nvPr/>
        </p:nvPicPr>
        <p:blipFill rotWithShape="1">
          <a:blip r:embed="rId4">
            <a:alphaModFix/>
          </a:blip>
          <a:srcRect l="34020" r="34847" b="17457"/>
          <a:stretch/>
        </p:blipFill>
        <p:spPr>
          <a:xfrm>
            <a:off x="6819611" y="4019646"/>
            <a:ext cx="3264068" cy="2275909"/>
          </a:xfrm>
          <a:prstGeom prst="rect">
            <a:avLst/>
          </a:prstGeom>
          <a:noFill/>
          <a:ln>
            <a:noFill/>
          </a:ln>
        </p:spPr>
      </p:pic>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Shape 332"/>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Cabin"/>
              <a:buNone/>
            </a:pPr>
            <a:r>
              <a:rPr lang="en-US" sz="2800" b="0" i="0" u="none" strike="noStrike" cap="none">
                <a:solidFill>
                  <a:schemeClr val="lt1"/>
                </a:solidFill>
                <a:latin typeface="Cabin"/>
                <a:ea typeface="Cabin"/>
                <a:cs typeface="Cabin"/>
                <a:sym typeface="Cabin"/>
              </a:rPr>
              <a:t>DATA FILE</a:t>
            </a:r>
          </a:p>
        </p:txBody>
      </p:sp>
      <p:pic>
        <p:nvPicPr>
          <p:cNvPr id="333" name="Shape 333"/>
          <p:cNvPicPr preferRelativeResize="0"/>
          <p:nvPr/>
        </p:nvPicPr>
        <p:blipFill rotWithShape="1">
          <a:blip r:embed="rId3">
            <a:alphaModFix/>
          </a:blip>
          <a:srcRect/>
          <a:stretch/>
        </p:blipFill>
        <p:spPr>
          <a:xfrm>
            <a:off x="1459916" y="1994786"/>
            <a:ext cx="9150574" cy="4190352"/>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Cabin"/>
              <a:buNone/>
            </a:pPr>
            <a:r>
              <a:rPr lang="en-US" sz="2800" b="0" i="0" u="none" strike="noStrike" cap="none">
                <a:solidFill>
                  <a:schemeClr val="lt1"/>
                </a:solidFill>
                <a:latin typeface="Cabin"/>
                <a:ea typeface="Cabin"/>
                <a:cs typeface="Cabin"/>
                <a:sym typeface="Cabin"/>
              </a:rPr>
              <a:t>APPLICATIONS OF THE F-900</a:t>
            </a:r>
            <a:br>
              <a:rPr lang="en-US" sz="2800" b="0" i="0" u="none" strike="noStrike" cap="none">
                <a:solidFill>
                  <a:schemeClr val="lt1"/>
                </a:solidFill>
                <a:latin typeface="Cabin"/>
                <a:ea typeface="Cabin"/>
                <a:cs typeface="Cabin"/>
                <a:sym typeface="Cabin"/>
              </a:rPr>
            </a:br>
            <a:endParaRPr lang="en-US" sz="2800" b="0" i="0" u="none" strike="noStrike" cap="none">
              <a:solidFill>
                <a:schemeClr val="lt1"/>
              </a:solidFill>
              <a:latin typeface="Cabin"/>
              <a:ea typeface="Cabin"/>
              <a:cs typeface="Cabin"/>
              <a:sym typeface="Cabin"/>
            </a:endParaRPr>
          </a:p>
        </p:txBody>
      </p:sp>
      <p:sp>
        <p:nvSpPr>
          <p:cNvPr id="118" name="Shape 118"/>
          <p:cNvSpPr txBox="1">
            <a:spLocks noGrp="1"/>
          </p:cNvSpPr>
          <p:nvPr>
            <p:ph type="body" idx="1"/>
          </p:nvPr>
        </p:nvSpPr>
        <p:spPr>
          <a:xfrm>
            <a:off x="6185646" y="2115814"/>
            <a:ext cx="5632396" cy="4245151"/>
          </a:xfrm>
          <a:prstGeom prst="rect">
            <a:avLst/>
          </a:prstGeom>
          <a:noFill/>
          <a:ln>
            <a:noFill/>
          </a:ln>
        </p:spPr>
        <p:txBody>
          <a:bodyPr lIns="91425" tIns="45700" rIns="91425" bIns="45700" anchor="ctr" anchorCtr="0">
            <a:noAutofit/>
          </a:bodyPr>
          <a:lstStyle/>
          <a:p>
            <a:pPr marL="306000" marR="0" lvl="0" indent="-306000" algn="l" rtl="0">
              <a:spcBef>
                <a:spcPts val="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Point measurement of ethylene concentrations in real time</a:t>
            </a:r>
          </a:p>
          <a:p>
            <a:pPr marL="630000" marR="0" lvl="1" indent="-312500" algn="l" rtl="0">
              <a:spcBef>
                <a:spcPts val="1000"/>
              </a:spcBef>
              <a:spcAft>
                <a:spcPts val="0"/>
              </a:spcAft>
              <a:buClr>
                <a:schemeClr val="accent2"/>
              </a:buClr>
              <a:buSzPct val="91999"/>
              <a:buFont typeface="Noto Sans Symbols"/>
              <a:buChar char="◼"/>
            </a:pPr>
            <a:r>
              <a:rPr lang="en-US" sz="2000" b="0" i="0" u="none" strike="noStrike" cap="none">
                <a:solidFill>
                  <a:schemeClr val="dk2"/>
                </a:solidFill>
                <a:latin typeface="Cabin"/>
                <a:ea typeface="Cabin"/>
                <a:cs typeface="Cabin"/>
                <a:sym typeface="Cabin"/>
              </a:rPr>
              <a:t>Single fruit</a:t>
            </a:r>
          </a:p>
          <a:p>
            <a:pPr marL="630000" marR="0" lvl="1" indent="-312500" algn="l" rtl="0">
              <a:spcBef>
                <a:spcPts val="1000"/>
              </a:spcBef>
              <a:spcAft>
                <a:spcPts val="0"/>
              </a:spcAft>
              <a:buClr>
                <a:schemeClr val="accent2"/>
              </a:buClr>
              <a:buSzPct val="91999"/>
              <a:buFont typeface="Noto Sans Symbols"/>
              <a:buChar char="◼"/>
            </a:pPr>
            <a:r>
              <a:rPr lang="en-US" sz="2000" b="0" i="0" u="none" strike="noStrike" cap="none">
                <a:solidFill>
                  <a:schemeClr val="dk2"/>
                </a:solidFill>
                <a:latin typeface="Cabin"/>
                <a:ea typeface="Cabin"/>
                <a:cs typeface="Cabin"/>
                <a:sym typeface="Cabin"/>
              </a:rPr>
              <a:t>Storage container</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Long term monitoring of a single location</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Evaluation of multiple locations</a:t>
            </a:r>
          </a:p>
          <a:p>
            <a:pPr marL="306000" marR="0" lvl="0" indent="-306000" algn="l" rtl="0">
              <a:spcBef>
                <a:spcPts val="1080"/>
              </a:spcBef>
              <a:spcAft>
                <a:spcPts val="0"/>
              </a:spcAft>
              <a:buClr>
                <a:schemeClr val="accent2"/>
              </a:buClr>
              <a:buSzPct val="92000"/>
              <a:buFont typeface="Noto Sans Symbols"/>
              <a:buNone/>
            </a:pPr>
            <a:endParaRPr sz="2400" b="0" i="0" u="none" strike="noStrike" cap="none">
              <a:solidFill>
                <a:schemeClr val="dk2"/>
              </a:solidFill>
              <a:latin typeface="Cabin"/>
              <a:ea typeface="Cabin"/>
              <a:cs typeface="Cabin"/>
              <a:sym typeface="Cabin"/>
            </a:endParaRPr>
          </a:p>
        </p:txBody>
      </p:sp>
      <p:pic>
        <p:nvPicPr>
          <p:cNvPr id="119" name="Shape 119"/>
          <p:cNvPicPr preferRelativeResize="0"/>
          <p:nvPr/>
        </p:nvPicPr>
        <p:blipFill rotWithShape="1">
          <a:blip r:embed="rId3">
            <a:alphaModFix/>
          </a:blip>
          <a:srcRect/>
          <a:stretch/>
        </p:blipFill>
        <p:spPr>
          <a:xfrm>
            <a:off x="637775" y="2177286"/>
            <a:ext cx="4828103" cy="4129819"/>
          </a:xfrm>
          <a:prstGeom prst="rect">
            <a:avLst/>
          </a:prstGeom>
          <a:noFill/>
          <a:ln>
            <a:noFill/>
          </a:ln>
        </p:spPr>
      </p:pic>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Shape 339"/>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Cabin"/>
              <a:buNone/>
            </a:pPr>
            <a:r>
              <a:rPr lang="en-US" sz="2800" b="0" i="0" u="none" strike="noStrike" cap="none">
                <a:solidFill>
                  <a:schemeClr val="lt1"/>
                </a:solidFill>
                <a:latin typeface="Cabin"/>
                <a:ea typeface="Cabin"/>
                <a:cs typeface="Cabin"/>
                <a:sym typeface="Cabin"/>
              </a:rPr>
              <a:t>POLARCEPT DATA</a:t>
            </a:r>
          </a:p>
        </p:txBody>
      </p:sp>
      <p:grpSp>
        <p:nvGrpSpPr>
          <p:cNvPr id="340" name="Shape 340"/>
          <p:cNvGrpSpPr/>
          <p:nvPr/>
        </p:nvGrpSpPr>
        <p:grpSpPr>
          <a:xfrm>
            <a:off x="2490158" y="2182483"/>
            <a:ext cx="6629399" cy="4216400"/>
            <a:chOff x="609600" y="914400"/>
            <a:chExt cx="6629399" cy="4216400"/>
          </a:xfrm>
        </p:grpSpPr>
        <p:pic>
          <p:nvPicPr>
            <p:cNvPr id="341" name="Shape 341"/>
            <p:cNvPicPr preferRelativeResize="0"/>
            <p:nvPr/>
          </p:nvPicPr>
          <p:blipFill rotWithShape="1">
            <a:blip r:embed="rId3">
              <a:alphaModFix/>
            </a:blip>
            <a:srcRect/>
            <a:stretch/>
          </p:blipFill>
          <p:spPr>
            <a:xfrm>
              <a:off x="609600" y="914400"/>
              <a:ext cx="6629399" cy="4216400"/>
            </a:xfrm>
            <a:prstGeom prst="rect">
              <a:avLst/>
            </a:prstGeom>
            <a:noFill/>
            <a:ln>
              <a:noFill/>
            </a:ln>
          </p:spPr>
        </p:pic>
        <p:sp>
          <p:nvSpPr>
            <p:cNvPr id="342" name="Shape 342"/>
            <p:cNvSpPr txBox="1"/>
            <p:nvPr/>
          </p:nvSpPr>
          <p:spPr>
            <a:xfrm>
              <a:off x="5029200" y="2921000"/>
              <a:ext cx="1219199" cy="381000"/>
            </a:xfrm>
            <a:prstGeom prst="rect">
              <a:avLst/>
            </a:prstGeom>
            <a:noFill/>
            <a:ln>
              <a:noFill/>
            </a:ln>
          </p:spPr>
          <p:txBody>
            <a:bodyPr lIns="91425" tIns="45700" rIns="91425" bIns="45700" anchor="t" anchorCtr="0">
              <a:noAutofit/>
            </a:bodyPr>
            <a:lstStyle/>
            <a:p>
              <a:pPr marL="0" marR="0" lvl="0" indent="0" algn="l" rtl="0">
                <a:spcBef>
                  <a:spcPts val="0"/>
                </a:spcBef>
                <a:buClr>
                  <a:srgbClr val="FF0000"/>
                </a:buClr>
                <a:buSzPct val="25000"/>
                <a:buFont typeface="Arial"/>
                <a:buNone/>
              </a:pPr>
              <a:r>
                <a:rPr lang="en-US" sz="1800" b="1" i="0" u="none" strike="noStrike" cap="none">
                  <a:solidFill>
                    <a:srgbClr val="FF0000"/>
                  </a:solidFill>
                  <a:latin typeface="Arial"/>
                  <a:ea typeface="Arial"/>
                  <a:cs typeface="Arial"/>
                  <a:sym typeface="Arial"/>
                </a:rPr>
                <a:t>Cleaning</a:t>
              </a:r>
            </a:p>
          </p:txBody>
        </p:sp>
        <p:cxnSp>
          <p:nvCxnSpPr>
            <p:cNvPr id="343" name="Shape 343"/>
            <p:cNvCxnSpPr/>
            <p:nvPr/>
          </p:nvCxnSpPr>
          <p:spPr>
            <a:xfrm flipH="1">
              <a:off x="1600200" y="2362200"/>
              <a:ext cx="304798" cy="381000"/>
            </a:xfrm>
            <a:prstGeom prst="straightConnector1">
              <a:avLst/>
            </a:prstGeom>
            <a:noFill/>
            <a:ln w="38100" cap="flat" cmpd="sng">
              <a:solidFill>
                <a:srgbClr val="FF0000"/>
              </a:solidFill>
              <a:prstDash val="solid"/>
              <a:round/>
              <a:headEnd type="none" w="med" len="med"/>
              <a:tailEnd type="triangle" w="lg" len="lg"/>
            </a:ln>
          </p:spPr>
        </p:cxnSp>
        <p:cxnSp>
          <p:nvCxnSpPr>
            <p:cNvPr id="344" name="Shape 344"/>
            <p:cNvCxnSpPr/>
            <p:nvPr/>
          </p:nvCxnSpPr>
          <p:spPr>
            <a:xfrm>
              <a:off x="2819400" y="2192421"/>
              <a:ext cx="628648" cy="139699"/>
            </a:xfrm>
            <a:prstGeom prst="straightConnector1">
              <a:avLst/>
            </a:prstGeom>
            <a:noFill/>
            <a:ln w="38100" cap="flat" cmpd="sng">
              <a:solidFill>
                <a:srgbClr val="FF0000"/>
              </a:solidFill>
              <a:prstDash val="solid"/>
              <a:round/>
              <a:headEnd type="none" w="med" len="med"/>
              <a:tailEnd type="triangle" w="lg" len="lg"/>
            </a:ln>
          </p:spPr>
        </p:cxnSp>
        <p:sp>
          <p:nvSpPr>
            <p:cNvPr id="345" name="Shape 345"/>
            <p:cNvSpPr txBox="1"/>
            <p:nvPr/>
          </p:nvSpPr>
          <p:spPr>
            <a:xfrm>
              <a:off x="1676400" y="1981200"/>
              <a:ext cx="1143000" cy="381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FF0000"/>
                </a:buClr>
                <a:buSzPct val="25000"/>
                <a:buFont typeface="Arial"/>
                <a:buNone/>
              </a:pPr>
              <a:r>
                <a:rPr lang="en-US" sz="1800" b="1">
                  <a:solidFill>
                    <a:srgbClr val="FF0000"/>
                  </a:solidFill>
                  <a:latin typeface="Arial"/>
                  <a:ea typeface="Arial"/>
                  <a:cs typeface="Arial"/>
                  <a:sym typeface="Arial"/>
                </a:rPr>
                <a:t>Measure</a:t>
              </a:r>
            </a:p>
          </p:txBody>
        </p:sp>
        <p:cxnSp>
          <p:nvCxnSpPr>
            <p:cNvPr id="346" name="Shape 346"/>
            <p:cNvCxnSpPr/>
            <p:nvPr/>
          </p:nvCxnSpPr>
          <p:spPr>
            <a:xfrm>
              <a:off x="5638800" y="3268243"/>
              <a:ext cx="0" cy="541754"/>
            </a:xfrm>
            <a:prstGeom prst="straightConnector1">
              <a:avLst/>
            </a:prstGeom>
            <a:noFill/>
            <a:ln w="38100" cap="flat" cmpd="sng">
              <a:solidFill>
                <a:srgbClr val="FF0000"/>
              </a:solidFill>
              <a:prstDash val="solid"/>
              <a:round/>
              <a:headEnd type="none" w="med" len="med"/>
              <a:tailEnd type="triangle" w="lg" len="lg"/>
            </a:ln>
          </p:spPr>
        </p:cxnSp>
        <p:cxnSp>
          <p:nvCxnSpPr>
            <p:cNvPr id="347" name="Shape 347"/>
            <p:cNvCxnSpPr/>
            <p:nvPr/>
          </p:nvCxnSpPr>
          <p:spPr>
            <a:xfrm flipH="1">
              <a:off x="4495798" y="3268243"/>
              <a:ext cx="833436" cy="694153"/>
            </a:xfrm>
            <a:prstGeom prst="straightConnector1">
              <a:avLst/>
            </a:prstGeom>
            <a:noFill/>
            <a:ln w="38100" cap="flat" cmpd="sng">
              <a:solidFill>
                <a:srgbClr val="FF0000"/>
              </a:solidFill>
              <a:prstDash val="solid"/>
              <a:round/>
              <a:headEnd type="none" w="med" len="med"/>
              <a:tailEnd type="triangle" w="lg" len="lg"/>
            </a:ln>
          </p:spPr>
        </p:cxnSp>
      </p:gr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Shape 353"/>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Cabin"/>
              <a:buNone/>
            </a:pPr>
            <a:r>
              <a:rPr lang="en-US" sz="2800" b="0" i="0" u="none" strike="noStrike" cap="none">
                <a:solidFill>
                  <a:schemeClr val="lt1"/>
                </a:solidFill>
                <a:latin typeface="Cabin"/>
                <a:ea typeface="Cabin"/>
                <a:cs typeface="Cabin"/>
                <a:sym typeface="Cabin"/>
              </a:rPr>
              <a:t> FIRMWARE UPDATE V4.6.6.0</a:t>
            </a:r>
          </a:p>
        </p:txBody>
      </p:sp>
      <p:sp>
        <p:nvSpPr>
          <p:cNvPr id="354" name="Shape 354"/>
          <p:cNvSpPr txBox="1">
            <a:spLocks noGrp="1"/>
          </p:cNvSpPr>
          <p:nvPr>
            <p:ph type="body" idx="1"/>
          </p:nvPr>
        </p:nvSpPr>
        <p:spPr>
          <a:xfrm>
            <a:off x="581191" y="2180496"/>
            <a:ext cx="11029614" cy="3678303"/>
          </a:xfrm>
          <a:prstGeom prst="rect">
            <a:avLst/>
          </a:prstGeom>
          <a:noFill/>
          <a:ln>
            <a:noFill/>
          </a:ln>
        </p:spPr>
        <p:txBody>
          <a:bodyPr lIns="91425" tIns="45700" rIns="91425" bIns="45700" anchor="ctr" anchorCtr="0">
            <a:noAutofit/>
          </a:bodyPr>
          <a:lstStyle/>
          <a:p>
            <a:pPr marL="306000" marR="0" lvl="0" indent="-306000" algn="l" rtl="0">
              <a:spcBef>
                <a:spcPts val="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Download instructions</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Release notes</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Controller software</a:t>
            </a:r>
          </a:p>
          <a:p>
            <a:pPr marL="306000" marR="0" lvl="0" indent="-306000" algn="l" rtl="0">
              <a:spcBef>
                <a:spcPts val="1080"/>
              </a:spcBef>
              <a:spcAft>
                <a:spcPts val="0"/>
              </a:spcAft>
              <a:buClr>
                <a:schemeClr val="accent2"/>
              </a:buClr>
              <a:buSzPct val="92000"/>
              <a:buFont typeface="Noto Sans Symbols"/>
              <a:buChar char="◼"/>
            </a:pPr>
            <a:r>
              <a:rPr lang="en-US" sz="2400" b="0" i="0" u="sng" strike="noStrike" cap="none">
                <a:solidFill>
                  <a:schemeClr val="hlink"/>
                </a:solidFill>
                <a:latin typeface="Cabin"/>
                <a:ea typeface="Cabin"/>
                <a:cs typeface="Cabin"/>
                <a:sym typeface="Cabin"/>
                <a:hlinkClick r:id="rId3"/>
              </a:rPr>
              <a:t>http://felixinstruments.com/support/f-900-support</a:t>
            </a:r>
            <a:r>
              <a:rPr lang="en-US" sz="2400" b="0" i="0" u="none" strike="noStrike" cap="none">
                <a:solidFill>
                  <a:schemeClr val="dk2"/>
                </a:solidFill>
                <a:latin typeface="Cabin"/>
                <a:ea typeface="Cabin"/>
                <a:cs typeface="Cabin"/>
                <a:sym typeface="Cabin"/>
              </a:rPr>
              <a:t> </a:t>
            </a:r>
          </a:p>
          <a:p>
            <a:pPr marL="306000" marR="0" lvl="0" indent="-306000" algn="l" rtl="0">
              <a:spcBef>
                <a:spcPts val="1080"/>
              </a:spcBef>
              <a:spcAft>
                <a:spcPts val="0"/>
              </a:spcAft>
              <a:buClr>
                <a:schemeClr val="accent2"/>
              </a:buClr>
              <a:buSzPct val="92000"/>
              <a:buFont typeface="Noto Sans Symbols"/>
              <a:buNone/>
            </a:pPr>
            <a:endParaRPr sz="2400" b="0" i="0" u="none" strike="noStrike" cap="none">
              <a:solidFill>
                <a:schemeClr val="dk2"/>
              </a:solidFill>
              <a:latin typeface="Cabin"/>
              <a:ea typeface="Cabin"/>
              <a:cs typeface="Cabin"/>
              <a:sym typeface="Cabin"/>
            </a:endParaRP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Shape 360"/>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Cabin"/>
              <a:buNone/>
            </a:pPr>
            <a:r>
              <a:rPr lang="en-US" sz="2800" b="0" i="0" u="none" strike="noStrike" cap="none">
                <a:solidFill>
                  <a:schemeClr val="lt1"/>
                </a:solidFill>
                <a:latin typeface="Cabin"/>
                <a:ea typeface="Cabin"/>
                <a:cs typeface="Cabin"/>
                <a:sym typeface="Cabin"/>
              </a:rPr>
              <a:t>F-900 PACKAGES</a:t>
            </a:r>
          </a:p>
        </p:txBody>
      </p:sp>
      <p:sp>
        <p:nvSpPr>
          <p:cNvPr id="361" name="Shape 361"/>
          <p:cNvSpPr txBox="1">
            <a:spLocks noGrp="1"/>
          </p:cNvSpPr>
          <p:nvPr>
            <p:ph type="body" idx="1"/>
          </p:nvPr>
        </p:nvSpPr>
        <p:spPr>
          <a:xfrm>
            <a:off x="581191" y="2551432"/>
            <a:ext cx="11029614" cy="3883874"/>
          </a:xfrm>
          <a:prstGeom prst="rect">
            <a:avLst/>
          </a:prstGeom>
          <a:noFill/>
          <a:ln>
            <a:noFill/>
          </a:ln>
        </p:spPr>
        <p:txBody>
          <a:bodyPr lIns="91425" tIns="45700" rIns="91425" bIns="45700" anchor="ctr" anchorCtr="0">
            <a:noAutofit/>
          </a:bodyPr>
          <a:lstStyle/>
          <a:p>
            <a:pPr marL="306000" marR="0" lvl="0" indent="-306000" algn="l" rtl="0">
              <a:spcBef>
                <a:spcPts val="0"/>
              </a:spcBef>
              <a:spcAft>
                <a:spcPts val="0"/>
              </a:spcAft>
              <a:buClr>
                <a:schemeClr val="accent2"/>
              </a:buClr>
              <a:buSzPct val="92000"/>
              <a:buFont typeface="Noto Sans Symbols"/>
              <a:buChar char="◼"/>
            </a:pPr>
            <a:r>
              <a:rPr lang="en-US" sz="2600" b="0" i="0" u="none" strike="noStrike" cap="none">
                <a:solidFill>
                  <a:schemeClr val="dk2"/>
                </a:solidFill>
                <a:latin typeface="Cabin"/>
                <a:ea typeface="Cabin"/>
                <a:cs typeface="Cabin"/>
                <a:sym typeface="Cabin"/>
              </a:rPr>
              <a:t>Optional PPM CO2 sensor available (0-2000 ppm)</a:t>
            </a:r>
          </a:p>
          <a:p>
            <a:pPr marL="306000" marR="0" lvl="0" indent="-306000" algn="l" rtl="0">
              <a:spcBef>
                <a:spcPts val="1120"/>
              </a:spcBef>
              <a:spcAft>
                <a:spcPts val="0"/>
              </a:spcAft>
              <a:buClr>
                <a:schemeClr val="accent2"/>
              </a:buClr>
              <a:buSzPct val="92000"/>
              <a:buFont typeface="Noto Sans Symbols"/>
              <a:buChar char="◼"/>
            </a:pPr>
            <a:r>
              <a:rPr lang="en-US" sz="2600" b="0" i="0" u="none" strike="noStrike" cap="none">
                <a:solidFill>
                  <a:schemeClr val="dk2"/>
                </a:solidFill>
                <a:latin typeface="Cabin"/>
                <a:ea typeface="Cabin"/>
                <a:cs typeface="Cabin"/>
                <a:sym typeface="Cabin"/>
              </a:rPr>
              <a:t>Optional PCT CO2 sensor available (0-20%)</a:t>
            </a:r>
          </a:p>
          <a:p>
            <a:pPr marL="306000" marR="0" lvl="0" indent="-306000" algn="l" rtl="0">
              <a:spcBef>
                <a:spcPts val="1120"/>
              </a:spcBef>
              <a:spcAft>
                <a:spcPts val="0"/>
              </a:spcAft>
              <a:buClr>
                <a:schemeClr val="accent2"/>
              </a:buClr>
              <a:buSzPct val="92000"/>
              <a:buFont typeface="Noto Sans Symbols"/>
              <a:buChar char="◼"/>
            </a:pPr>
            <a:r>
              <a:rPr lang="en-US" sz="2600" b="0" i="0" u="none" strike="noStrike" cap="none">
                <a:solidFill>
                  <a:schemeClr val="dk2"/>
                </a:solidFill>
                <a:latin typeface="Cabin"/>
                <a:ea typeface="Cabin"/>
                <a:cs typeface="Cabin"/>
                <a:sym typeface="Cabin"/>
              </a:rPr>
              <a:t>Optional O2 sensor available (0-100%)</a:t>
            </a:r>
          </a:p>
          <a:p>
            <a:pPr marL="306000" marR="0" lvl="0" indent="-306000" algn="l" rtl="0">
              <a:spcBef>
                <a:spcPts val="1120"/>
              </a:spcBef>
              <a:spcAft>
                <a:spcPts val="0"/>
              </a:spcAft>
              <a:buClr>
                <a:schemeClr val="accent2"/>
              </a:buClr>
              <a:buSzPct val="92000"/>
              <a:buFont typeface="Noto Sans Symbols"/>
              <a:buChar char="◼"/>
            </a:pPr>
            <a:r>
              <a:rPr lang="en-US" sz="2600" b="0" i="0" u="none" strike="noStrike" cap="none">
                <a:solidFill>
                  <a:schemeClr val="dk2"/>
                </a:solidFill>
                <a:latin typeface="Cabin"/>
                <a:ea typeface="Cabin"/>
                <a:cs typeface="Cabin"/>
                <a:sym typeface="Cabin"/>
              </a:rPr>
              <a:t>Optional GC Emulation accessory port </a:t>
            </a:r>
          </a:p>
          <a:p>
            <a:pPr marL="306000" marR="0" lvl="0" indent="-306000" algn="l" rtl="0">
              <a:spcBef>
                <a:spcPts val="1120"/>
              </a:spcBef>
              <a:spcAft>
                <a:spcPts val="0"/>
              </a:spcAft>
              <a:buClr>
                <a:schemeClr val="accent2"/>
              </a:buClr>
              <a:buSzPct val="92000"/>
              <a:buFont typeface="Noto Sans Symbols"/>
              <a:buNone/>
            </a:pPr>
            <a:endParaRPr sz="2600" b="0" i="0" u="none" strike="noStrike" cap="none">
              <a:solidFill>
                <a:schemeClr val="dk2"/>
              </a:solidFill>
              <a:latin typeface="Cabin"/>
              <a:ea typeface="Cabin"/>
              <a:cs typeface="Cabin"/>
              <a:sym typeface="Cabin"/>
            </a:endParaRPr>
          </a:p>
          <a:p>
            <a:pPr marL="306000" marR="0" lvl="0" indent="-306000" algn="l" rtl="0">
              <a:spcBef>
                <a:spcPts val="1120"/>
              </a:spcBef>
              <a:spcAft>
                <a:spcPts val="0"/>
              </a:spcAft>
              <a:buClr>
                <a:schemeClr val="accent2"/>
              </a:buClr>
              <a:buSzPct val="92000"/>
              <a:buFont typeface="Noto Sans Symbols"/>
              <a:buChar char="◼"/>
            </a:pPr>
            <a:r>
              <a:rPr lang="en-US" sz="2600" b="0" i="0" u="none" strike="noStrike" cap="none">
                <a:solidFill>
                  <a:schemeClr val="dk2"/>
                </a:solidFill>
                <a:latin typeface="Cabin"/>
                <a:ea typeface="Cabin"/>
                <a:cs typeface="Cabin"/>
                <a:sym typeface="Cabin"/>
              </a:rPr>
              <a:t>Annual Maintenance recommended for all F-900 instruments and sensors</a:t>
            </a:r>
          </a:p>
          <a:p>
            <a:pPr marL="306000" marR="0" lvl="0" indent="-306000" algn="l" rtl="0">
              <a:spcBef>
                <a:spcPts val="1080"/>
              </a:spcBef>
              <a:spcAft>
                <a:spcPts val="0"/>
              </a:spcAft>
              <a:buClr>
                <a:schemeClr val="accent2"/>
              </a:buClr>
              <a:buSzPct val="92000"/>
              <a:buFont typeface="Noto Sans Symbols"/>
              <a:buNone/>
            </a:pPr>
            <a:endParaRPr sz="2400" b="0" i="0" u="none" strike="noStrike" cap="none">
              <a:solidFill>
                <a:schemeClr val="dk2"/>
              </a:solidFill>
              <a:latin typeface="Cabin"/>
              <a:ea typeface="Cabin"/>
              <a:cs typeface="Cabin"/>
              <a:sym typeface="Cabin"/>
            </a:endParaRPr>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Shape 367"/>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Cabin"/>
              <a:buNone/>
            </a:pPr>
            <a:r>
              <a:rPr lang="en-US" sz="2800" b="0" i="0" u="none" strike="noStrike" cap="none">
                <a:solidFill>
                  <a:schemeClr val="lt1"/>
                </a:solidFill>
                <a:latin typeface="Cabin"/>
                <a:ea typeface="Cabin"/>
                <a:cs typeface="Cabin"/>
                <a:sym typeface="Cabin"/>
              </a:rPr>
              <a:t>THANK YOU!</a:t>
            </a:r>
          </a:p>
        </p:txBody>
      </p:sp>
      <p:sp>
        <p:nvSpPr>
          <p:cNvPr id="368" name="Shape 368"/>
          <p:cNvSpPr txBox="1">
            <a:spLocks noGrp="1"/>
          </p:cNvSpPr>
          <p:nvPr>
            <p:ph type="body" idx="1"/>
          </p:nvPr>
        </p:nvSpPr>
        <p:spPr>
          <a:xfrm>
            <a:off x="4433976" y="2180496"/>
            <a:ext cx="7176830" cy="3678303"/>
          </a:xfrm>
          <a:prstGeom prst="rect">
            <a:avLst/>
          </a:prstGeom>
          <a:noFill/>
          <a:ln>
            <a:noFill/>
          </a:ln>
        </p:spPr>
        <p:txBody>
          <a:bodyPr lIns="91425" tIns="45700" rIns="91425" bIns="45700" anchor="ctr" anchorCtr="0">
            <a:noAutofit/>
          </a:bodyPr>
          <a:lstStyle/>
          <a:p>
            <a:pPr marL="306000" marR="0" lvl="0" indent="-306000" algn="l" rtl="0">
              <a:spcBef>
                <a:spcPts val="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support@felixinstruments.com</a:t>
            </a:r>
          </a:p>
        </p:txBody>
      </p:sp>
      <p:pic>
        <p:nvPicPr>
          <p:cNvPr id="369" name="Shape 369"/>
          <p:cNvPicPr preferRelativeResize="0"/>
          <p:nvPr/>
        </p:nvPicPr>
        <p:blipFill rotWithShape="1">
          <a:blip r:embed="rId3">
            <a:alphaModFix/>
          </a:blip>
          <a:srcRect/>
          <a:stretch/>
        </p:blipFill>
        <p:spPr>
          <a:xfrm>
            <a:off x="581191" y="2456635"/>
            <a:ext cx="2674189" cy="3402162"/>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Cabin"/>
              <a:buNone/>
            </a:pPr>
            <a:r>
              <a:rPr lang="en-US" sz="2800" b="0" i="0" u="none" strike="noStrike" cap="none">
                <a:solidFill>
                  <a:schemeClr val="lt1"/>
                </a:solidFill>
                <a:latin typeface="Cabin"/>
                <a:ea typeface="Cabin"/>
                <a:cs typeface="Cabin"/>
                <a:sym typeface="Cabin"/>
              </a:rPr>
              <a:t>HOW DOES THE ELECTROCHEMICAL SENSOR WORK?</a:t>
            </a:r>
          </a:p>
        </p:txBody>
      </p:sp>
      <p:sp>
        <p:nvSpPr>
          <p:cNvPr id="126" name="Shape 126"/>
          <p:cNvSpPr txBox="1">
            <a:spLocks noGrp="1"/>
          </p:cNvSpPr>
          <p:nvPr>
            <p:ph type="body" idx="1"/>
          </p:nvPr>
        </p:nvSpPr>
        <p:spPr>
          <a:xfrm>
            <a:off x="481300" y="2456222"/>
            <a:ext cx="4066370" cy="3678303"/>
          </a:xfrm>
          <a:prstGeom prst="rect">
            <a:avLst/>
          </a:prstGeom>
          <a:noFill/>
          <a:ln>
            <a:noFill/>
          </a:ln>
        </p:spPr>
        <p:txBody>
          <a:bodyPr lIns="91425" tIns="45700" rIns="91425" bIns="45700" anchor="ctr" anchorCtr="0">
            <a:noAutofit/>
          </a:bodyPr>
          <a:lstStyle/>
          <a:p>
            <a:pPr marL="306000" marR="0" lvl="0" indent="-306000" algn="l" rtl="0">
              <a:spcBef>
                <a:spcPts val="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Gas sample travels across the surface of the electrode and diffuses into the electrochemical where ethylene is oxidized.  </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The current created by the oxidation is measured and converted to ppm of ethylene. </a:t>
            </a:r>
          </a:p>
          <a:p>
            <a:pPr marL="306000" marR="0" lvl="0" indent="-306000" algn="l" rtl="0">
              <a:spcBef>
                <a:spcPts val="1080"/>
              </a:spcBef>
              <a:spcAft>
                <a:spcPts val="0"/>
              </a:spcAft>
              <a:buClr>
                <a:schemeClr val="accent2"/>
              </a:buClr>
              <a:buSzPct val="92000"/>
              <a:buFont typeface="Noto Sans Symbols"/>
              <a:buNone/>
            </a:pPr>
            <a:endParaRPr sz="2400" b="0" i="0" u="none" strike="noStrike" cap="none">
              <a:solidFill>
                <a:schemeClr val="dk2"/>
              </a:solidFill>
              <a:latin typeface="Cabin"/>
              <a:ea typeface="Cabin"/>
              <a:cs typeface="Cabin"/>
              <a:sym typeface="Cabin"/>
            </a:endParaRPr>
          </a:p>
        </p:txBody>
      </p:sp>
      <p:sp>
        <p:nvSpPr>
          <p:cNvPr id="127" name="Shape 127"/>
          <p:cNvSpPr/>
          <p:nvPr/>
        </p:nvSpPr>
        <p:spPr>
          <a:xfrm>
            <a:off x="4647562" y="2294658"/>
            <a:ext cx="5833459" cy="4001430"/>
          </a:xfrm>
          <a:prstGeom prst="rect">
            <a:avLst/>
          </a:prstGeom>
          <a:blipFill rotWithShape="1">
            <a:blip r:embed="rId3">
              <a:alphaModFix/>
            </a:blip>
            <a:stretch>
              <a:fillRect/>
            </a:stretch>
          </a:blipFill>
          <a:ln>
            <a:noFill/>
          </a:ln>
        </p:spPr>
        <p:txBody>
          <a:bodyPr lIns="91425" tIns="91425" rIns="91425" bIns="91425" anchor="ctr" anchorCtr="0">
            <a:noAutofit/>
          </a:bodyPr>
          <a:lstStyle/>
          <a:p>
            <a:pPr marL="0" marR="0" lvl="0" indent="0" algn="l" rtl="0">
              <a:spcBef>
                <a:spcPts val="0"/>
              </a:spcBef>
              <a:buClr>
                <a:schemeClr val="dk1"/>
              </a:buClr>
              <a:buFont typeface="Cabin"/>
              <a:buNone/>
            </a:pPr>
            <a:endParaRPr sz="1800" b="0" i="0" u="none" strike="noStrike" cap="none">
              <a:solidFill>
                <a:schemeClr val="dk1"/>
              </a:solidFill>
              <a:latin typeface="Cabin"/>
              <a:ea typeface="Cabin"/>
              <a:cs typeface="Cabin"/>
              <a:sym typeface="Cabin"/>
            </a:endParaRPr>
          </a:p>
        </p:txBody>
      </p:sp>
      <p:sp>
        <p:nvSpPr>
          <p:cNvPr id="128" name="Shape 128"/>
          <p:cNvSpPr txBox="1"/>
          <p:nvPr/>
        </p:nvSpPr>
        <p:spPr>
          <a:xfrm>
            <a:off x="10150607" y="4295375"/>
            <a:ext cx="1690487" cy="230832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0" u="none" strike="noStrike" cap="none">
                <a:solidFill>
                  <a:schemeClr val="dk1"/>
                </a:solidFill>
                <a:latin typeface="Cabin"/>
                <a:ea typeface="Cabin"/>
                <a:cs typeface="Cabin"/>
                <a:sym typeface="Cabin"/>
              </a:rPr>
              <a:t>A: </a:t>
            </a:r>
            <a:r>
              <a:rPr lang="en-US" sz="1800" b="0" i="0" u="none" strike="noStrike" cap="none">
                <a:solidFill>
                  <a:schemeClr val="dk1"/>
                </a:solidFill>
                <a:latin typeface="Cabin"/>
                <a:ea typeface="Cabin"/>
                <a:cs typeface="Cabin"/>
                <a:sym typeface="Cabin"/>
              </a:rPr>
              <a:t>working electrode</a:t>
            </a:r>
          </a:p>
          <a:p>
            <a:pPr marL="0" marR="0" lvl="0" indent="0" algn="l" rtl="0">
              <a:spcBef>
                <a:spcPts val="0"/>
              </a:spcBef>
              <a:buSzPct val="25000"/>
              <a:buNone/>
            </a:pPr>
            <a:r>
              <a:rPr lang="en-US" sz="1800" b="1" i="0" u="none" strike="noStrike" cap="none">
                <a:solidFill>
                  <a:schemeClr val="dk1"/>
                </a:solidFill>
                <a:latin typeface="Cabin"/>
                <a:ea typeface="Cabin"/>
                <a:cs typeface="Cabin"/>
                <a:sym typeface="Cabin"/>
              </a:rPr>
              <a:t>R: </a:t>
            </a:r>
            <a:r>
              <a:rPr lang="en-US" sz="1800" b="0" i="0" u="none" strike="noStrike" cap="none">
                <a:solidFill>
                  <a:schemeClr val="dk1"/>
                </a:solidFill>
                <a:latin typeface="Cabin"/>
                <a:ea typeface="Cabin"/>
                <a:cs typeface="Cabin"/>
                <a:sym typeface="Cabin"/>
              </a:rPr>
              <a:t>reference electrode</a:t>
            </a:r>
          </a:p>
          <a:p>
            <a:pPr marL="0" marR="0" lvl="0" indent="0" algn="l" rtl="0">
              <a:spcBef>
                <a:spcPts val="0"/>
              </a:spcBef>
              <a:buSzPct val="25000"/>
              <a:buNone/>
            </a:pPr>
            <a:r>
              <a:rPr lang="en-US" sz="1800" b="1" i="0" u="none" strike="noStrike" cap="none">
                <a:solidFill>
                  <a:schemeClr val="dk1"/>
                </a:solidFill>
                <a:latin typeface="Cabin"/>
                <a:ea typeface="Cabin"/>
                <a:cs typeface="Cabin"/>
                <a:sym typeface="Cabin"/>
              </a:rPr>
              <a:t>C: </a:t>
            </a:r>
            <a:r>
              <a:rPr lang="en-US" sz="1800" b="0" i="0" u="none" strike="noStrike" cap="none">
                <a:solidFill>
                  <a:schemeClr val="dk1"/>
                </a:solidFill>
                <a:latin typeface="Cabin"/>
                <a:ea typeface="Cabin"/>
                <a:cs typeface="Cabin"/>
                <a:sym typeface="Cabin"/>
              </a:rPr>
              <a:t>counter electrode</a:t>
            </a:r>
          </a:p>
          <a:p>
            <a:pPr marL="0" marR="0" lvl="0" indent="0" algn="l" rtl="0">
              <a:spcBef>
                <a:spcPts val="0"/>
              </a:spcBef>
              <a:buSzPct val="25000"/>
              <a:buNone/>
            </a:pPr>
            <a:r>
              <a:rPr lang="en-US" sz="1800" b="1" i="0" u="none" strike="noStrike" cap="none">
                <a:solidFill>
                  <a:schemeClr val="dk1"/>
                </a:solidFill>
                <a:latin typeface="Cabin"/>
                <a:ea typeface="Cabin"/>
                <a:cs typeface="Cabin"/>
                <a:sym typeface="Cabin"/>
              </a:rPr>
              <a:t>E: </a:t>
            </a:r>
            <a:r>
              <a:rPr lang="en-US" sz="1800" b="0" i="0" u="none" strike="noStrike" cap="none">
                <a:solidFill>
                  <a:schemeClr val="dk1"/>
                </a:solidFill>
                <a:latin typeface="Cabin"/>
                <a:ea typeface="Cabin"/>
                <a:cs typeface="Cabin"/>
                <a:sym typeface="Cabin"/>
              </a:rPr>
              <a:t>electrolyte</a:t>
            </a:r>
          </a:p>
          <a:p>
            <a:pPr marL="0" marR="0" lvl="0" indent="0" algn="l" rtl="0">
              <a:spcBef>
                <a:spcPts val="0"/>
              </a:spcBef>
              <a:buNone/>
            </a:pPr>
            <a:endParaRPr sz="1800">
              <a:solidFill>
                <a:schemeClr val="dk1"/>
              </a:solidFill>
              <a:latin typeface="Cabin"/>
              <a:ea typeface="Cabin"/>
              <a:cs typeface="Cabin"/>
              <a:sym typeface="Cabin"/>
            </a:endParaRPr>
          </a:p>
        </p:txBody>
      </p:sp>
      <p:sp>
        <p:nvSpPr>
          <p:cNvPr id="129" name="Shape 129"/>
          <p:cNvSpPr/>
          <p:nvPr/>
        </p:nvSpPr>
        <p:spPr>
          <a:xfrm>
            <a:off x="6924132" y="6465198"/>
            <a:ext cx="2525819" cy="276998"/>
          </a:xfrm>
          <a:prstGeom prst="rect">
            <a:avLst/>
          </a:prstGeom>
          <a:noFill/>
          <a:ln>
            <a:noFill/>
          </a:ln>
        </p:spPr>
        <p:txBody>
          <a:bodyPr lIns="91425" tIns="45700" rIns="91425" bIns="45700" anchor="t" anchorCtr="0">
            <a:noAutofit/>
          </a:bodyPr>
          <a:lstStyle/>
          <a:p>
            <a:pPr marL="342900" marR="0" lvl="0" indent="-342900" algn="l" rtl="0">
              <a:spcBef>
                <a:spcPts val="0"/>
              </a:spcBef>
              <a:buSzPct val="25000"/>
              <a:buNone/>
            </a:pPr>
            <a:r>
              <a:rPr lang="en-US" sz="1200">
                <a:solidFill>
                  <a:srgbClr val="3F3F3F"/>
                </a:solidFill>
                <a:latin typeface="Cabin"/>
                <a:ea typeface="Cabin"/>
                <a:cs typeface="Cabin"/>
                <a:sym typeface="Cabin"/>
              </a:rPr>
              <a:t>image credit: doi:10.1093/aob/mcs259</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Cabin"/>
              <a:buNone/>
            </a:pPr>
            <a:r>
              <a:rPr lang="en-US" sz="2800" b="0" i="0" u="none" strike="noStrike" cap="none">
                <a:solidFill>
                  <a:schemeClr val="lt1"/>
                </a:solidFill>
                <a:latin typeface="Cabin"/>
                <a:ea typeface="Cabin"/>
                <a:cs typeface="Cabin"/>
                <a:sym typeface="Cabin"/>
              </a:rPr>
              <a:t>C2H4 SENSOR SPECIFICATIONS</a:t>
            </a:r>
          </a:p>
        </p:txBody>
      </p:sp>
      <p:sp>
        <p:nvSpPr>
          <p:cNvPr id="136" name="Shape 136"/>
          <p:cNvSpPr txBox="1">
            <a:spLocks noGrp="1"/>
          </p:cNvSpPr>
          <p:nvPr>
            <p:ph type="body" idx="1"/>
          </p:nvPr>
        </p:nvSpPr>
        <p:spPr>
          <a:xfrm>
            <a:off x="8027021" y="2057552"/>
            <a:ext cx="3053355" cy="2837177"/>
          </a:xfrm>
          <a:prstGeom prst="rect">
            <a:avLst/>
          </a:prstGeom>
          <a:noFill/>
          <a:ln>
            <a:noFill/>
          </a:ln>
        </p:spPr>
        <p:txBody>
          <a:bodyPr lIns="91425" tIns="45700" rIns="91425" bIns="45700" anchor="ctr" anchorCtr="0">
            <a:noAutofit/>
          </a:bodyPr>
          <a:lstStyle/>
          <a:p>
            <a:pPr marL="306000" marR="0" lvl="0" indent="-306000" algn="l" rtl="0">
              <a:spcBef>
                <a:spcPts val="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 1 ppm = 1000 ppb</a:t>
            </a:r>
          </a:p>
          <a:p>
            <a:pPr marL="306000" marR="0" lvl="0" indent="-306000" algn="l" rtl="0">
              <a:spcBef>
                <a:spcPts val="1080"/>
              </a:spcBef>
              <a:spcAft>
                <a:spcPts val="0"/>
              </a:spcAft>
              <a:buClr>
                <a:schemeClr val="accent2"/>
              </a:buClr>
              <a:buSzPct val="92000"/>
              <a:buFont typeface="Noto Sans Symbols"/>
              <a:buNone/>
            </a:pPr>
            <a:endParaRPr sz="2400" b="0" i="0" u="none" strike="noStrike" cap="none">
              <a:solidFill>
                <a:schemeClr val="dk2"/>
              </a:solidFill>
              <a:latin typeface="Cabin"/>
              <a:ea typeface="Cabin"/>
              <a:cs typeface="Cabin"/>
              <a:sym typeface="Cabin"/>
            </a:endParaRPr>
          </a:p>
        </p:txBody>
      </p:sp>
      <p:graphicFrame>
        <p:nvGraphicFramePr>
          <p:cNvPr id="137" name="Shape 137"/>
          <p:cNvGraphicFramePr/>
          <p:nvPr/>
        </p:nvGraphicFramePr>
        <p:xfrm>
          <a:off x="645458" y="1931063"/>
          <a:ext cx="6813175" cy="4791357"/>
        </p:xfrm>
        <a:graphic>
          <a:graphicData uri="http://schemas.openxmlformats.org/drawingml/2006/table">
            <a:tbl>
              <a:tblPr>
                <a:noFill/>
                <a:tableStyleId>{546AC17A-5BA1-4098-89EE-EF6CE718FC2D}</a:tableStyleId>
              </a:tblPr>
              <a:tblGrid>
                <a:gridCol w="2271050">
                  <a:extLst>
                    <a:ext uri="{9D8B030D-6E8A-4147-A177-3AD203B41FA5}">
                      <a16:colId xmlns:a16="http://schemas.microsoft.com/office/drawing/2014/main" val="20000"/>
                    </a:ext>
                  </a:extLst>
                </a:gridCol>
                <a:gridCol w="4542125">
                  <a:extLst>
                    <a:ext uri="{9D8B030D-6E8A-4147-A177-3AD203B41FA5}">
                      <a16:colId xmlns:a16="http://schemas.microsoft.com/office/drawing/2014/main" val="20001"/>
                    </a:ext>
                  </a:extLst>
                </a:gridCol>
              </a:tblGrid>
              <a:tr h="325425">
                <a:tc>
                  <a:txBody>
                    <a:bodyPr/>
                    <a:lstStyle/>
                    <a:p>
                      <a:pPr marL="0" marR="0" lvl="0" indent="0" algn="l" rtl="0">
                        <a:lnSpc>
                          <a:spcPct val="115000"/>
                        </a:lnSpc>
                        <a:spcBef>
                          <a:spcPts val="0"/>
                        </a:spcBef>
                        <a:spcAft>
                          <a:spcPts val="0"/>
                        </a:spcAft>
                        <a:buClr>
                          <a:schemeClr val="dk1"/>
                        </a:buClr>
                        <a:buSzPct val="25000"/>
                        <a:buFont typeface="Cabin"/>
                        <a:buNone/>
                      </a:pPr>
                      <a:r>
                        <a:rPr lang="en-US" sz="1600" b="1" u="none" strike="noStrike" cap="none">
                          <a:solidFill>
                            <a:schemeClr val="dk1"/>
                          </a:solidFill>
                          <a:latin typeface="Cabin"/>
                          <a:ea typeface="Cabin"/>
                          <a:cs typeface="Cabin"/>
                          <a:sym typeface="Cabin"/>
                        </a:rPr>
                        <a:t>C</a:t>
                      </a:r>
                      <a:r>
                        <a:rPr lang="en-US" sz="1600" b="1" u="none" strike="noStrike" cap="none" baseline="-25000">
                          <a:solidFill>
                            <a:schemeClr val="dk1"/>
                          </a:solidFill>
                          <a:latin typeface="Cabin"/>
                          <a:ea typeface="Cabin"/>
                          <a:cs typeface="Cabin"/>
                          <a:sym typeface="Cabin"/>
                        </a:rPr>
                        <a:t>2</a:t>
                      </a:r>
                      <a:r>
                        <a:rPr lang="en-US" sz="1600" b="1" u="none" strike="noStrike" cap="none">
                          <a:solidFill>
                            <a:schemeClr val="dk1"/>
                          </a:solidFill>
                          <a:latin typeface="Cabin"/>
                          <a:ea typeface="Cabin"/>
                          <a:cs typeface="Cabin"/>
                          <a:sym typeface="Cabin"/>
                        </a:rPr>
                        <a:t>H</a:t>
                      </a:r>
                      <a:r>
                        <a:rPr lang="en-US" sz="1600" b="1" u="none" strike="noStrike" cap="none" baseline="-25000">
                          <a:solidFill>
                            <a:schemeClr val="dk1"/>
                          </a:solidFill>
                          <a:latin typeface="Cabin"/>
                          <a:ea typeface="Cabin"/>
                          <a:cs typeface="Cabin"/>
                          <a:sym typeface="Cabin"/>
                        </a:rPr>
                        <a:t>4</a:t>
                      </a:r>
                      <a:r>
                        <a:rPr lang="en-US" sz="1600" b="1" u="none" strike="noStrike" cap="none">
                          <a:solidFill>
                            <a:schemeClr val="dk1"/>
                          </a:solidFill>
                          <a:latin typeface="Cabin"/>
                          <a:ea typeface="Cabin"/>
                          <a:cs typeface="Cabin"/>
                          <a:sym typeface="Cabin"/>
                        </a:rPr>
                        <a:t> PPB Sensor </a:t>
                      </a:r>
                    </a:p>
                  </a:txBody>
                  <a:tcPr marL="68575" marR="68575" marT="0" marB="0" anchor="b">
                    <a:lnL w="12700" cap="flat" cmpd="sng">
                      <a:solidFill>
                        <a:schemeClr val="accent1"/>
                      </a:solidFill>
                      <a:prstDash val="solid"/>
                      <a:round/>
                      <a:headEnd type="none" w="med" len="med"/>
                      <a:tailEnd type="none" w="med" len="med"/>
                    </a:lnL>
                    <a:lnR w="12700" cap="flat" cmpd="sng">
                      <a:solidFill>
                        <a:schemeClr val="accent1"/>
                      </a:solidFill>
                      <a:prstDash val="solid"/>
                      <a:round/>
                      <a:headEnd type="none" w="med" len="med"/>
                      <a:tailEnd type="none" w="med" len="med"/>
                    </a:lnR>
                    <a:lnT w="12700" cap="flat" cmpd="sng">
                      <a:solidFill>
                        <a:schemeClr val="accent1"/>
                      </a:solidFill>
                      <a:prstDash val="solid"/>
                      <a:round/>
                      <a:headEnd type="none" w="med" len="med"/>
                      <a:tailEnd type="none" w="med" len="med"/>
                    </a:lnT>
                    <a:lnB w="12700" cap="flat" cmpd="sng">
                      <a:solidFill>
                        <a:schemeClr val="accent1"/>
                      </a:solidFill>
                      <a:prstDash val="solid"/>
                      <a:round/>
                      <a:headEnd type="none" w="med" len="med"/>
                      <a:tailEnd type="none" w="med" len="med"/>
                    </a:lnB>
                    <a:solidFill>
                      <a:srgbClr val="D8E8F0"/>
                    </a:solidFill>
                  </a:tcPr>
                </a:tc>
                <a:tc>
                  <a:txBody>
                    <a:bodyPr/>
                    <a:lstStyle/>
                    <a:p>
                      <a:pPr marL="0" marR="0" lvl="0" indent="0" algn="l" rtl="0">
                        <a:lnSpc>
                          <a:spcPct val="115000"/>
                        </a:lnSpc>
                        <a:spcBef>
                          <a:spcPts val="0"/>
                        </a:spcBef>
                        <a:spcAft>
                          <a:spcPts val="0"/>
                        </a:spcAft>
                        <a:buClr>
                          <a:schemeClr val="dk1"/>
                        </a:buClr>
                        <a:buSzPct val="25000"/>
                        <a:buFont typeface="Cabin"/>
                        <a:buNone/>
                      </a:pPr>
                      <a:r>
                        <a:rPr lang="en-US" sz="1600" u="none" strike="noStrike" cap="none">
                          <a:solidFill>
                            <a:schemeClr val="dk1"/>
                          </a:solidFill>
                          <a:latin typeface="Cabin"/>
                          <a:ea typeface="Cabin"/>
                          <a:cs typeface="Cabin"/>
                          <a:sym typeface="Cabin"/>
                        </a:rPr>
                        <a:t>Electrochemical</a:t>
                      </a:r>
                    </a:p>
                  </a:txBody>
                  <a:tcPr marL="68575" marR="68575" marT="0" marB="0" anchor="b">
                    <a:lnL w="12700" cap="flat" cmpd="sng">
                      <a:solidFill>
                        <a:schemeClr val="accent1"/>
                      </a:solidFill>
                      <a:prstDash val="solid"/>
                      <a:round/>
                      <a:headEnd type="none" w="med" len="med"/>
                      <a:tailEnd type="none" w="med" len="med"/>
                    </a:lnL>
                    <a:lnR w="12700" cap="flat" cmpd="sng">
                      <a:solidFill>
                        <a:schemeClr val="accent1"/>
                      </a:solidFill>
                      <a:prstDash val="solid"/>
                      <a:round/>
                      <a:headEnd type="none" w="med" len="med"/>
                      <a:tailEnd type="none" w="med" len="med"/>
                    </a:lnR>
                    <a:lnT w="12700" cap="flat" cmpd="sng">
                      <a:solidFill>
                        <a:schemeClr val="accent1"/>
                      </a:solidFill>
                      <a:prstDash val="solid"/>
                      <a:round/>
                      <a:headEnd type="none" w="med" len="med"/>
                      <a:tailEnd type="none" w="med" len="med"/>
                    </a:lnT>
                    <a:lnB w="12700" cap="flat" cmpd="sng">
                      <a:solidFill>
                        <a:schemeClr val="accent1"/>
                      </a:solidFill>
                      <a:prstDash val="solid"/>
                      <a:round/>
                      <a:headEnd type="none" w="med" len="med"/>
                      <a:tailEnd type="none" w="med" len="med"/>
                    </a:lnB>
                    <a:solidFill>
                      <a:srgbClr val="D8E8F0"/>
                    </a:solidFill>
                  </a:tcPr>
                </a:tc>
                <a:extLst>
                  <a:ext uri="{0D108BD9-81ED-4DB2-BD59-A6C34878D82A}">
                    <a16:rowId xmlns:a16="http://schemas.microsoft.com/office/drawing/2014/main" val="10000"/>
                  </a:ext>
                </a:extLst>
              </a:tr>
              <a:tr h="325425">
                <a:tc>
                  <a:txBody>
                    <a:bodyPr/>
                    <a:lstStyle/>
                    <a:p>
                      <a:pPr marL="0" marR="0" lvl="0" indent="0" algn="l" rtl="0">
                        <a:lnSpc>
                          <a:spcPct val="115000"/>
                        </a:lnSpc>
                        <a:spcBef>
                          <a:spcPts val="0"/>
                        </a:spcBef>
                        <a:spcAft>
                          <a:spcPts val="0"/>
                        </a:spcAft>
                        <a:buClr>
                          <a:schemeClr val="dk1"/>
                        </a:buClr>
                        <a:buSzPct val="25000"/>
                        <a:buFont typeface="Cabin"/>
                        <a:buNone/>
                      </a:pPr>
                      <a:r>
                        <a:rPr lang="en-US" sz="1600" b="1" u="none" strike="noStrike" cap="none">
                          <a:solidFill>
                            <a:schemeClr val="dk1"/>
                          </a:solidFill>
                          <a:latin typeface="Cabin"/>
                          <a:ea typeface="Cabin"/>
                          <a:cs typeface="Cabin"/>
                          <a:sym typeface="Cabin"/>
                        </a:rPr>
                        <a:t>Nominal Range</a:t>
                      </a:r>
                    </a:p>
                  </a:txBody>
                  <a:tcPr marL="68575" marR="68575" marT="0" marB="0" anchor="b">
                    <a:lnL w="12700" cap="flat" cmpd="sng">
                      <a:solidFill>
                        <a:schemeClr val="accent1"/>
                      </a:solidFill>
                      <a:prstDash val="solid"/>
                      <a:round/>
                      <a:headEnd type="none" w="med" len="med"/>
                      <a:tailEnd type="none" w="med" len="med"/>
                    </a:lnL>
                    <a:lnR w="12700" cap="flat" cmpd="sng">
                      <a:solidFill>
                        <a:schemeClr val="accent1"/>
                      </a:solidFill>
                      <a:prstDash val="solid"/>
                      <a:round/>
                      <a:headEnd type="none" w="med" len="med"/>
                      <a:tailEnd type="none" w="med" len="med"/>
                    </a:lnR>
                    <a:lnT w="12700" cap="flat" cmpd="sng">
                      <a:solidFill>
                        <a:schemeClr val="accent1"/>
                      </a:solidFill>
                      <a:prstDash val="solid"/>
                      <a:round/>
                      <a:headEnd type="none" w="med" len="med"/>
                      <a:tailEnd type="none" w="med" len="med"/>
                    </a:lnT>
                    <a:lnB w="12700" cap="flat" cmpd="sng">
                      <a:solidFill>
                        <a:schemeClr val="accent1"/>
                      </a:solidFill>
                      <a:prstDash val="solid"/>
                      <a:round/>
                      <a:headEnd type="none" w="med" len="med"/>
                      <a:tailEnd type="none" w="med" len="med"/>
                    </a:lnB>
                    <a:solidFill>
                      <a:srgbClr val="D8E8F0"/>
                    </a:solidFill>
                  </a:tcPr>
                </a:tc>
                <a:tc>
                  <a:txBody>
                    <a:bodyPr/>
                    <a:lstStyle/>
                    <a:p>
                      <a:pPr marL="0" marR="0" lvl="0" indent="0" algn="l" rtl="0">
                        <a:lnSpc>
                          <a:spcPct val="115000"/>
                        </a:lnSpc>
                        <a:spcBef>
                          <a:spcPts val="0"/>
                        </a:spcBef>
                        <a:spcAft>
                          <a:spcPts val="0"/>
                        </a:spcAft>
                        <a:buClr>
                          <a:schemeClr val="dk1"/>
                        </a:buClr>
                        <a:buSzPct val="25000"/>
                        <a:buFont typeface="Cabin"/>
                        <a:buNone/>
                      </a:pPr>
                      <a:r>
                        <a:rPr lang="en-US" sz="1600" b="1" u="none" strike="noStrike" cap="none">
                          <a:solidFill>
                            <a:schemeClr val="dk1"/>
                          </a:solidFill>
                          <a:latin typeface="Cabin"/>
                          <a:ea typeface="Cabin"/>
                          <a:cs typeface="Cabin"/>
                          <a:sym typeface="Cabin"/>
                        </a:rPr>
                        <a:t>0- 2 ppm</a:t>
                      </a:r>
                    </a:p>
                  </a:txBody>
                  <a:tcPr marL="68575" marR="68575" marT="0" marB="0" anchor="b">
                    <a:lnL w="12700" cap="flat" cmpd="sng">
                      <a:solidFill>
                        <a:schemeClr val="accent1"/>
                      </a:solidFill>
                      <a:prstDash val="solid"/>
                      <a:round/>
                      <a:headEnd type="none" w="med" len="med"/>
                      <a:tailEnd type="none" w="med" len="med"/>
                    </a:lnL>
                    <a:lnR w="12700" cap="flat" cmpd="sng">
                      <a:solidFill>
                        <a:schemeClr val="accent1"/>
                      </a:solidFill>
                      <a:prstDash val="solid"/>
                      <a:round/>
                      <a:headEnd type="none" w="med" len="med"/>
                      <a:tailEnd type="none" w="med" len="med"/>
                    </a:lnR>
                    <a:lnT w="12700" cap="flat" cmpd="sng">
                      <a:solidFill>
                        <a:schemeClr val="accent1"/>
                      </a:solidFill>
                      <a:prstDash val="solid"/>
                      <a:round/>
                      <a:headEnd type="none" w="med" len="med"/>
                      <a:tailEnd type="none" w="med" len="med"/>
                    </a:lnT>
                    <a:lnB w="12700" cap="flat" cmpd="sng">
                      <a:solidFill>
                        <a:schemeClr val="accent1"/>
                      </a:solidFill>
                      <a:prstDash val="solid"/>
                      <a:round/>
                      <a:headEnd type="none" w="med" len="med"/>
                      <a:tailEnd type="none" w="med" len="med"/>
                    </a:lnB>
                    <a:solidFill>
                      <a:srgbClr val="D8E8F0"/>
                    </a:solidFill>
                  </a:tcPr>
                </a:tc>
                <a:extLst>
                  <a:ext uri="{0D108BD9-81ED-4DB2-BD59-A6C34878D82A}">
                    <a16:rowId xmlns:a16="http://schemas.microsoft.com/office/drawing/2014/main" val="10001"/>
                  </a:ext>
                </a:extLst>
              </a:tr>
              <a:tr h="325425">
                <a:tc>
                  <a:txBody>
                    <a:bodyPr/>
                    <a:lstStyle/>
                    <a:p>
                      <a:pPr marL="0" marR="0" lvl="0" indent="0" algn="l" rtl="0">
                        <a:lnSpc>
                          <a:spcPct val="115000"/>
                        </a:lnSpc>
                        <a:spcBef>
                          <a:spcPts val="0"/>
                        </a:spcBef>
                        <a:spcAft>
                          <a:spcPts val="0"/>
                        </a:spcAft>
                        <a:buClr>
                          <a:schemeClr val="dk1"/>
                        </a:buClr>
                        <a:buSzPct val="25000"/>
                        <a:buFont typeface="Cabin"/>
                        <a:buNone/>
                      </a:pPr>
                      <a:r>
                        <a:rPr lang="en-US" sz="1600" u="none" strike="noStrike" cap="none">
                          <a:solidFill>
                            <a:schemeClr val="dk1"/>
                          </a:solidFill>
                          <a:latin typeface="Cabin"/>
                          <a:ea typeface="Cabin"/>
                          <a:cs typeface="Cabin"/>
                          <a:sym typeface="Cabin"/>
                        </a:rPr>
                        <a:t>Resolution</a:t>
                      </a:r>
                    </a:p>
                  </a:txBody>
                  <a:tcPr marL="68575" marR="68575" marT="0" marB="0" anchor="b">
                    <a:lnL w="12700" cap="flat" cmpd="sng">
                      <a:solidFill>
                        <a:schemeClr val="accent1"/>
                      </a:solidFill>
                      <a:prstDash val="solid"/>
                      <a:round/>
                      <a:headEnd type="none" w="med" len="med"/>
                      <a:tailEnd type="none" w="med" len="med"/>
                    </a:lnL>
                    <a:lnR w="12700" cap="flat" cmpd="sng">
                      <a:solidFill>
                        <a:schemeClr val="accent1"/>
                      </a:solidFill>
                      <a:prstDash val="solid"/>
                      <a:round/>
                      <a:headEnd type="none" w="med" len="med"/>
                      <a:tailEnd type="none" w="med" len="med"/>
                    </a:lnR>
                    <a:lnT w="12700" cap="flat" cmpd="sng">
                      <a:solidFill>
                        <a:schemeClr val="accent1"/>
                      </a:solidFill>
                      <a:prstDash val="solid"/>
                      <a:round/>
                      <a:headEnd type="none" w="med" len="med"/>
                      <a:tailEnd type="none" w="med" len="med"/>
                    </a:lnT>
                    <a:lnB w="12700" cap="flat" cmpd="sng">
                      <a:solidFill>
                        <a:schemeClr val="accent1"/>
                      </a:solidFill>
                      <a:prstDash val="solid"/>
                      <a:round/>
                      <a:headEnd type="none" w="med" len="med"/>
                      <a:tailEnd type="none" w="med" len="med"/>
                    </a:lnB>
                    <a:solidFill>
                      <a:srgbClr val="D8E8F0"/>
                    </a:solidFill>
                  </a:tcPr>
                </a:tc>
                <a:tc>
                  <a:txBody>
                    <a:bodyPr/>
                    <a:lstStyle/>
                    <a:p>
                      <a:pPr marL="0" marR="0" lvl="0" indent="0" algn="l" rtl="0">
                        <a:lnSpc>
                          <a:spcPct val="115000"/>
                        </a:lnSpc>
                        <a:spcBef>
                          <a:spcPts val="0"/>
                        </a:spcBef>
                        <a:spcAft>
                          <a:spcPts val="0"/>
                        </a:spcAft>
                        <a:buClr>
                          <a:schemeClr val="dk1"/>
                        </a:buClr>
                        <a:buSzPct val="25000"/>
                        <a:buFont typeface="Cabin"/>
                        <a:buNone/>
                      </a:pPr>
                      <a:r>
                        <a:rPr lang="en-US" sz="1600" u="none" strike="noStrike" cap="none">
                          <a:solidFill>
                            <a:schemeClr val="dk1"/>
                          </a:solidFill>
                          <a:latin typeface="Cabin"/>
                          <a:ea typeface="Cabin"/>
                          <a:cs typeface="Cabin"/>
                          <a:sym typeface="Cabin"/>
                        </a:rPr>
                        <a:t>0.001 ppm</a:t>
                      </a:r>
                    </a:p>
                  </a:txBody>
                  <a:tcPr marL="68575" marR="68575" marT="0" marB="0" anchor="b">
                    <a:lnL w="12700" cap="flat" cmpd="sng">
                      <a:solidFill>
                        <a:schemeClr val="accent1"/>
                      </a:solidFill>
                      <a:prstDash val="solid"/>
                      <a:round/>
                      <a:headEnd type="none" w="med" len="med"/>
                      <a:tailEnd type="none" w="med" len="med"/>
                    </a:lnL>
                    <a:lnR w="12700" cap="flat" cmpd="sng">
                      <a:solidFill>
                        <a:schemeClr val="accent1"/>
                      </a:solidFill>
                      <a:prstDash val="solid"/>
                      <a:round/>
                      <a:headEnd type="none" w="med" len="med"/>
                      <a:tailEnd type="none" w="med" len="med"/>
                    </a:lnR>
                    <a:lnT w="12700" cap="flat" cmpd="sng">
                      <a:solidFill>
                        <a:schemeClr val="accent1"/>
                      </a:solidFill>
                      <a:prstDash val="solid"/>
                      <a:round/>
                      <a:headEnd type="none" w="med" len="med"/>
                      <a:tailEnd type="none" w="med" len="med"/>
                    </a:lnT>
                    <a:lnB w="12700" cap="flat" cmpd="sng">
                      <a:solidFill>
                        <a:schemeClr val="accent1"/>
                      </a:solidFill>
                      <a:prstDash val="solid"/>
                      <a:round/>
                      <a:headEnd type="none" w="med" len="med"/>
                      <a:tailEnd type="none" w="med" len="med"/>
                    </a:lnB>
                    <a:solidFill>
                      <a:srgbClr val="D8E8F0"/>
                    </a:solidFill>
                  </a:tcPr>
                </a:tc>
                <a:extLst>
                  <a:ext uri="{0D108BD9-81ED-4DB2-BD59-A6C34878D82A}">
                    <a16:rowId xmlns:a16="http://schemas.microsoft.com/office/drawing/2014/main" val="10002"/>
                  </a:ext>
                </a:extLst>
              </a:tr>
              <a:tr h="325425">
                <a:tc>
                  <a:txBody>
                    <a:bodyPr/>
                    <a:lstStyle/>
                    <a:p>
                      <a:pPr marL="0" marR="0" lvl="0" indent="0" algn="l" rtl="0">
                        <a:lnSpc>
                          <a:spcPct val="115000"/>
                        </a:lnSpc>
                        <a:spcBef>
                          <a:spcPts val="0"/>
                        </a:spcBef>
                        <a:spcAft>
                          <a:spcPts val="0"/>
                        </a:spcAft>
                        <a:buClr>
                          <a:schemeClr val="dk1"/>
                        </a:buClr>
                        <a:buSzPct val="25000"/>
                        <a:buFont typeface="Cabin"/>
                        <a:buNone/>
                      </a:pPr>
                      <a:r>
                        <a:rPr lang="en-US" sz="1600" u="none" strike="noStrike" cap="none">
                          <a:solidFill>
                            <a:schemeClr val="dk1"/>
                          </a:solidFill>
                          <a:latin typeface="Cabin"/>
                          <a:ea typeface="Cabin"/>
                          <a:cs typeface="Cabin"/>
                          <a:sym typeface="Cabin"/>
                        </a:rPr>
                        <a:t>Lower Detection Limit</a:t>
                      </a:r>
                    </a:p>
                  </a:txBody>
                  <a:tcPr marL="68575" marR="68575" marT="0" marB="0" anchor="ctr">
                    <a:lnL w="12700" cap="flat" cmpd="sng">
                      <a:solidFill>
                        <a:schemeClr val="accent1"/>
                      </a:solidFill>
                      <a:prstDash val="solid"/>
                      <a:round/>
                      <a:headEnd type="none" w="med" len="med"/>
                      <a:tailEnd type="none" w="med" len="med"/>
                    </a:lnL>
                    <a:lnR w="12700" cap="flat" cmpd="sng">
                      <a:solidFill>
                        <a:schemeClr val="accent1"/>
                      </a:solidFill>
                      <a:prstDash val="solid"/>
                      <a:round/>
                      <a:headEnd type="none" w="med" len="med"/>
                      <a:tailEnd type="none" w="med" len="med"/>
                    </a:lnR>
                    <a:lnT w="12700" cap="flat" cmpd="sng">
                      <a:solidFill>
                        <a:schemeClr val="accent1"/>
                      </a:solidFill>
                      <a:prstDash val="solid"/>
                      <a:round/>
                      <a:headEnd type="none" w="med" len="med"/>
                      <a:tailEnd type="none" w="med" len="med"/>
                    </a:lnT>
                    <a:lnB w="12700" cap="flat" cmpd="sng">
                      <a:solidFill>
                        <a:schemeClr val="accent1"/>
                      </a:solidFill>
                      <a:prstDash val="solid"/>
                      <a:round/>
                      <a:headEnd type="none" w="med" len="med"/>
                      <a:tailEnd type="none" w="med" len="med"/>
                    </a:lnB>
                    <a:solidFill>
                      <a:srgbClr val="D8E8F0"/>
                    </a:solidFill>
                  </a:tcPr>
                </a:tc>
                <a:tc>
                  <a:txBody>
                    <a:bodyPr/>
                    <a:lstStyle/>
                    <a:p>
                      <a:pPr marL="0" marR="0" lvl="0" indent="0" algn="l" rtl="0">
                        <a:lnSpc>
                          <a:spcPct val="115000"/>
                        </a:lnSpc>
                        <a:spcBef>
                          <a:spcPts val="0"/>
                        </a:spcBef>
                        <a:spcAft>
                          <a:spcPts val="0"/>
                        </a:spcAft>
                        <a:buClr>
                          <a:schemeClr val="dk1"/>
                        </a:buClr>
                        <a:buSzPct val="25000"/>
                        <a:buFont typeface="Cabin"/>
                        <a:buNone/>
                      </a:pPr>
                      <a:r>
                        <a:rPr lang="en-US" sz="1600" u="none" strike="noStrike" cap="none">
                          <a:solidFill>
                            <a:schemeClr val="dk1"/>
                          </a:solidFill>
                          <a:latin typeface="Cabin"/>
                          <a:ea typeface="Cabin"/>
                          <a:cs typeface="Cabin"/>
                          <a:sym typeface="Cabin"/>
                        </a:rPr>
                        <a:t>0.04 ppm (40 ppb)</a:t>
                      </a:r>
                    </a:p>
                  </a:txBody>
                  <a:tcPr marL="68575" marR="68575" marT="0" marB="0" anchor="b">
                    <a:lnL w="12700" cap="flat" cmpd="sng">
                      <a:solidFill>
                        <a:schemeClr val="accent1"/>
                      </a:solidFill>
                      <a:prstDash val="solid"/>
                      <a:round/>
                      <a:headEnd type="none" w="med" len="med"/>
                      <a:tailEnd type="none" w="med" len="med"/>
                    </a:lnL>
                    <a:lnR w="12700" cap="flat" cmpd="sng">
                      <a:solidFill>
                        <a:schemeClr val="accent1"/>
                      </a:solidFill>
                      <a:prstDash val="solid"/>
                      <a:round/>
                      <a:headEnd type="none" w="med" len="med"/>
                      <a:tailEnd type="none" w="med" len="med"/>
                    </a:lnR>
                    <a:lnT w="12700" cap="flat" cmpd="sng">
                      <a:solidFill>
                        <a:schemeClr val="accent1"/>
                      </a:solidFill>
                      <a:prstDash val="solid"/>
                      <a:round/>
                      <a:headEnd type="none" w="med" len="med"/>
                      <a:tailEnd type="none" w="med" len="med"/>
                    </a:lnT>
                    <a:lnB w="12700" cap="flat" cmpd="sng">
                      <a:solidFill>
                        <a:schemeClr val="accent1"/>
                      </a:solidFill>
                      <a:prstDash val="solid"/>
                      <a:round/>
                      <a:headEnd type="none" w="med" len="med"/>
                      <a:tailEnd type="none" w="med" len="med"/>
                    </a:lnB>
                    <a:solidFill>
                      <a:srgbClr val="D8E8F0"/>
                    </a:solidFill>
                  </a:tcPr>
                </a:tc>
                <a:extLst>
                  <a:ext uri="{0D108BD9-81ED-4DB2-BD59-A6C34878D82A}">
                    <a16:rowId xmlns:a16="http://schemas.microsoft.com/office/drawing/2014/main" val="10003"/>
                  </a:ext>
                </a:extLst>
              </a:tr>
              <a:tr h="325425">
                <a:tc>
                  <a:txBody>
                    <a:bodyPr/>
                    <a:lstStyle/>
                    <a:p>
                      <a:pPr marL="0" marR="0" lvl="0" indent="0" algn="l" rtl="0">
                        <a:lnSpc>
                          <a:spcPct val="115000"/>
                        </a:lnSpc>
                        <a:spcBef>
                          <a:spcPts val="0"/>
                        </a:spcBef>
                        <a:spcAft>
                          <a:spcPts val="0"/>
                        </a:spcAft>
                        <a:buClr>
                          <a:schemeClr val="dk1"/>
                        </a:buClr>
                        <a:buSzPct val="25000"/>
                        <a:buFont typeface="Cabin"/>
                        <a:buNone/>
                      </a:pPr>
                      <a:r>
                        <a:rPr lang="en-US" sz="1600" u="none" strike="noStrike" cap="none">
                          <a:solidFill>
                            <a:schemeClr val="dk1"/>
                          </a:solidFill>
                          <a:latin typeface="Cabin"/>
                          <a:ea typeface="Cabin"/>
                          <a:cs typeface="Cabin"/>
                          <a:sym typeface="Cabin"/>
                        </a:rPr>
                        <a:t>Accuracy</a:t>
                      </a:r>
                    </a:p>
                  </a:txBody>
                  <a:tcPr marL="68575" marR="68575" marT="0" marB="0" anchor="ctr">
                    <a:lnL w="12700" cap="flat" cmpd="sng">
                      <a:solidFill>
                        <a:schemeClr val="accent1"/>
                      </a:solidFill>
                      <a:prstDash val="solid"/>
                      <a:round/>
                      <a:headEnd type="none" w="med" len="med"/>
                      <a:tailEnd type="none" w="med" len="med"/>
                    </a:lnL>
                    <a:lnR w="12700" cap="flat" cmpd="sng">
                      <a:solidFill>
                        <a:schemeClr val="accent1"/>
                      </a:solidFill>
                      <a:prstDash val="solid"/>
                      <a:round/>
                      <a:headEnd type="none" w="med" len="med"/>
                      <a:tailEnd type="none" w="med" len="med"/>
                    </a:lnR>
                    <a:lnT w="12700" cap="flat" cmpd="sng">
                      <a:solidFill>
                        <a:schemeClr val="accent1"/>
                      </a:solidFill>
                      <a:prstDash val="solid"/>
                      <a:round/>
                      <a:headEnd type="none" w="med" len="med"/>
                      <a:tailEnd type="none" w="med" len="med"/>
                    </a:lnT>
                    <a:lnB w="12700" cap="flat" cmpd="sng">
                      <a:solidFill>
                        <a:schemeClr val="accent1"/>
                      </a:solidFill>
                      <a:prstDash val="solid"/>
                      <a:round/>
                      <a:headEnd type="none" w="med" len="med"/>
                      <a:tailEnd type="none" w="med" len="med"/>
                    </a:lnB>
                    <a:solidFill>
                      <a:srgbClr val="D8E8F0"/>
                    </a:solidFill>
                  </a:tcPr>
                </a:tc>
                <a:tc>
                  <a:txBody>
                    <a:bodyPr/>
                    <a:lstStyle/>
                    <a:p>
                      <a:pPr marL="0" marR="0" lvl="0" indent="0" algn="l" rtl="0">
                        <a:lnSpc>
                          <a:spcPct val="115000"/>
                        </a:lnSpc>
                        <a:spcBef>
                          <a:spcPts val="0"/>
                        </a:spcBef>
                        <a:spcAft>
                          <a:spcPts val="0"/>
                        </a:spcAft>
                        <a:buClr>
                          <a:schemeClr val="dk1"/>
                        </a:buClr>
                        <a:buSzPct val="25000"/>
                        <a:buFont typeface="Cabin"/>
                        <a:buNone/>
                      </a:pPr>
                      <a:r>
                        <a:rPr lang="en-US" sz="1600" u="none" strike="noStrike" cap="none">
                          <a:solidFill>
                            <a:schemeClr val="dk1"/>
                          </a:solidFill>
                          <a:latin typeface="Cabin"/>
                          <a:ea typeface="Cabin"/>
                          <a:cs typeface="Cabin"/>
                          <a:sym typeface="Cabin"/>
                        </a:rPr>
                        <a:t>±10 %; adjusted for temperature and humidity</a:t>
                      </a:r>
                    </a:p>
                  </a:txBody>
                  <a:tcPr marL="68575" marR="68575" marT="0" marB="0" anchor="b">
                    <a:lnL w="12700" cap="flat" cmpd="sng">
                      <a:solidFill>
                        <a:schemeClr val="accent1"/>
                      </a:solidFill>
                      <a:prstDash val="solid"/>
                      <a:round/>
                      <a:headEnd type="none" w="med" len="med"/>
                      <a:tailEnd type="none" w="med" len="med"/>
                    </a:lnL>
                    <a:lnR w="12700" cap="flat" cmpd="sng">
                      <a:solidFill>
                        <a:schemeClr val="accent1"/>
                      </a:solidFill>
                      <a:prstDash val="solid"/>
                      <a:round/>
                      <a:headEnd type="none" w="med" len="med"/>
                      <a:tailEnd type="none" w="med" len="med"/>
                    </a:lnR>
                    <a:lnT w="12700" cap="flat" cmpd="sng">
                      <a:solidFill>
                        <a:schemeClr val="accent1"/>
                      </a:solidFill>
                      <a:prstDash val="solid"/>
                      <a:round/>
                      <a:headEnd type="none" w="med" len="med"/>
                      <a:tailEnd type="none" w="med" len="med"/>
                    </a:lnT>
                    <a:lnB w="12700" cap="flat" cmpd="sng">
                      <a:solidFill>
                        <a:schemeClr val="accent1"/>
                      </a:solidFill>
                      <a:prstDash val="solid"/>
                      <a:round/>
                      <a:headEnd type="none" w="med" len="med"/>
                      <a:tailEnd type="none" w="med" len="med"/>
                    </a:lnB>
                    <a:solidFill>
                      <a:srgbClr val="D8E8F0"/>
                    </a:solidFill>
                  </a:tcPr>
                </a:tc>
                <a:extLst>
                  <a:ext uri="{0D108BD9-81ED-4DB2-BD59-A6C34878D82A}">
                    <a16:rowId xmlns:a16="http://schemas.microsoft.com/office/drawing/2014/main" val="10004"/>
                  </a:ext>
                </a:extLst>
              </a:tr>
              <a:tr h="325425">
                <a:tc>
                  <a:txBody>
                    <a:bodyPr/>
                    <a:lstStyle/>
                    <a:p>
                      <a:pPr marL="0" marR="0" lvl="0" indent="0" algn="l" rtl="0">
                        <a:lnSpc>
                          <a:spcPct val="115000"/>
                        </a:lnSpc>
                        <a:spcBef>
                          <a:spcPts val="0"/>
                        </a:spcBef>
                        <a:spcAft>
                          <a:spcPts val="0"/>
                        </a:spcAft>
                        <a:buClr>
                          <a:schemeClr val="dk1"/>
                        </a:buClr>
                        <a:buSzPct val="25000"/>
                        <a:buFont typeface="Cabin"/>
                        <a:buNone/>
                      </a:pPr>
                      <a:r>
                        <a:rPr lang="en-US" sz="1600" u="none" strike="noStrike" cap="none">
                          <a:solidFill>
                            <a:schemeClr val="dk1"/>
                          </a:solidFill>
                          <a:latin typeface="Cabin"/>
                          <a:ea typeface="Cabin"/>
                          <a:cs typeface="Cabin"/>
                          <a:sym typeface="Cabin"/>
                        </a:rPr>
                        <a:t>Offset Recalibration</a:t>
                      </a:r>
                    </a:p>
                  </a:txBody>
                  <a:tcPr marL="68575" marR="68575" marT="0" marB="0" anchor="b">
                    <a:lnL w="12700" cap="flat" cmpd="sng">
                      <a:solidFill>
                        <a:schemeClr val="accent1"/>
                      </a:solidFill>
                      <a:prstDash val="solid"/>
                      <a:round/>
                      <a:headEnd type="none" w="med" len="med"/>
                      <a:tailEnd type="none" w="med" len="med"/>
                    </a:lnL>
                    <a:lnR w="12700" cap="flat" cmpd="sng">
                      <a:solidFill>
                        <a:schemeClr val="accent1"/>
                      </a:solidFill>
                      <a:prstDash val="solid"/>
                      <a:round/>
                      <a:headEnd type="none" w="med" len="med"/>
                      <a:tailEnd type="none" w="med" len="med"/>
                    </a:lnR>
                    <a:lnT w="12700" cap="flat" cmpd="sng">
                      <a:solidFill>
                        <a:schemeClr val="accent1"/>
                      </a:solidFill>
                      <a:prstDash val="solid"/>
                      <a:round/>
                      <a:headEnd type="none" w="med" len="med"/>
                      <a:tailEnd type="none" w="med" len="med"/>
                    </a:lnT>
                    <a:lnB w="12700" cap="flat" cmpd="sng">
                      <a:solidFill>
                        <a:schemeClr val="accent1"/>
                      </a:solidFill>
                      <a:prstDash val="solid"/>
                      <a:round/>
                      <a:headEnd type="none" w="med" len="med"/>
                      <a:tailEnd type="none" w="med" len="med"/>
                    </a:lnB>
                    <a:solidFill>
                      <a:srgbClr val="D8E8F0"/>
                    </a:solidFill>
                  </a:tcPr>
                </a:tc>
                <a:tc>
                  <a:txBody>
                    <a:bodyPr/>
                    <a:lstStyle/>
                    <a:p>
                      <a:pPr marL="0" marR="0" lvl="0" indent="0" algn="l" rtl="0">
                        <a:lnSpc>
                          <a:spcPct val="115000"/>
                        </a:lnSpc>
                        <a:spcBef>
                          <a:spcPts val="0"/>
                        </a:spcBef>
                        <a:spcAft>
                          <a:spcPts val="0"/>
                        </a:spcAft>
                        <a:buClr>
                          <a:schemeClr val="dk1"/>
                        </a:buClr>
                        <a:buSzPct val="25000"/>
                        <a:buFont typeface="Cabin"/>
                        <a:buNone/>
                      </a:pPr>
                      <a:r>
                        <a:rPr lang="en-US" sz="1600" u="none" strike="noStrike" cap="none">
                          <a:solidFill>
                            <a:schemeClr val="dk1"/>
                          </a:solidFill>
                          <a:latin typeface="Cabin"/>
                          <a:ea typeface="Cabin"/>
                          <a:cs typeface="Cabin"/>
                          <a:sym typeface="Cabin"/>
                        </a:rPr>
                        <a:t>Daily</a:t>
                      </a:r>
                    </a:p>
                  </a:txBody>
                  <a:tcPr marL="68575" marR="68575" marT="0" marB="0" anchor="b">
                    <a:lnL w="12700" cap="flat" cmpd="sng">
                      <a:solidFill>
                        <a:schemeClr val="accent1"/>
                      </a:solidFill>
                      <a:prstDash val="solid"/>
                      <a:round/>
                      <a:headEnd type="none" w="med" len="med"/>
                      <a:tailEnd type="none" w="med" len="med"/>
                    </a:lnL>
                    <a:lnR w="12700" cap="flat" cmpd="sng">
                      <a:solidFill>
                        <a:schemeClr val="accent1"/>
                      </a:solidFill>
                      <a:prstDash val="solid"/>
                      <a:round/>
                      <a:headEnd type="none" w="med" len="med"/>
                      <a:tailEnd type="none" w="med" len="med"/>
                    </a:lnR>
                    <a:lnT w="12700" cap="flat" cmpd="sng">
                      <a:solidFill>
                        <a:schemeClr val="accent1"/>
                      </a:solidFill>
                      <a:prstDash val="solid"/>
                      <a:round/>
                      <a:headEnd type="none" w="med" len="med"/>
                      <a:tailEnd type="none" w="med" len="med"/>
                    </a:lnT>
                    <a:lnB w="12700" cap="flat" cmpd="sng">
                      <a:solidFill>
                        <a:schemeClr val="accent1"/>
                      </a:solidFill>
                      <a:prstDash val="solid"/>
                      <a:round/>
                      <a:headEnd type="none" w="med" len="med"/>
                      <a:tailEnd type="none" w="med" len="med"/>
                    </a:lnB>
                    <a:solidFill>
                      <a:srgbClr val="D8E8F0"/>
                    </a:solidFill>
                  </a:tcPr>
                </a:tc>
                <a:extLst>
                  <a:ext uri="{0D108BD9-81ED-4DB2-BD59-A6C34878D82A}">
                    <a16:rowId xmlns:a16="http://schemas.microsoft.com/office/drawing/2014/main" val="10005"/>
                  </a:ext>
                </a:extLst>
              </a:tr>
              <a:tr h="325425">
                <a:tc>
                  <a:txBody>
                    <a:bodyPr/>
                    <a:lstStyle/>
                    <a:p>
                      <a:pPr marL="0" marR="0" lvl="0" indent="0" algn="l" rtl="0">
                        <a:lnSpc>
                          <a:spcPct val="115000"/>
                        </a:lnSpc>
                        <a:spcBef>
                          <a:spcPts val="0"/>
                        </a:spcBef>
                        <a:spcAft>
                          <a:spcPts val="0"/>
                        </a:spcAft>
                        <a:buClr>
                          <a:schemeClr val="dk1"/>
                        </a:buClr>
                        <a:buSzPct val="25000"/>
                        <a:buFont typeface="Cabin"/>
                        <a:buNone/>
                      </a:pPr>
                      <a:r>
                        <a:rPr lang="en-US" sz="1600" u="none" strike="noStrike" cap="none">
                          <a:solidFill>
                            <a:schemeClr val="dk1"/>
                          </a:solidFill>
                          <a:latin typeface="Cabin"/>
                          <a:ea typeface="Cabin"/>
                          <a:cs typeface="Cabin"/>
                          <a:sym typeface="Cabin"/>
                        </a:rPr>
                        <a:t>Span Recalibration</a:t>
                      </a:r>
                    </a:p>
                  </a:txBody>
                  <a:tcPr marL="68575" marR="68575" marT="0" marB="0" anchor="b">
                    <a:lnL w="12700" cap="flat" cmpd="sng">
                      <a:solidFill>
                        <a:schemeClr val="accent1"/>
                      </a:solidFill>
                      <a:prstDash val="solid"/>
                      <a:round/>
                      <a:headEnd type="none" w="med" len="med"/>
                      <a:tailEnd type="none" w="med" len="med"/>
                    </a:lnL>
                    <a:lnR w="12700" cap="flat" cmpd="sng">
                      <a:solidFill>
                        <a:schemeClr val="accent1"/>
                      </a:solidFill>
                      <a:prstDash val="solid"/>
                      <a:round/>
                      <a:headEnd type="none" w="med" len="med"/>
                      <a:tailEnd type="none" w="med" len="med"/>
                    </a:lnR>
                    <a:lnT w="12700" cap="flat" cmpd="sng">
                      <a:solidFill>
                        <a:schemeClr val="accent1"/>
                      </a:solidFill>
                      <a:prstDash val="solid"/>
                      <a:round/>
                      <a:headEnd type="none" w="med" len="med"/>
                      <a:tailEnd type="none" w="med" len="med"/>
                    </a:lnT>
                    <a:lnB w="12700" cap="flat" cmpd="sng">
                      <a:solidFill>
                        <a:schemeClr val="accent1"/>
                      </a:solidFill>
                      <a:prstDash val="solid"/>
                      <a:round/>
                      <a:headEnd type="none" w="med" len="med"/>
                      <a:tailEnd type="none" w="med" len="med"/>
                    </a:lnB>
                    <a:solidFill>
                      <a:srgbClr val="D8E8F0"/>
                    </a:solidFill>
                  </a:tcPr>
                </a:tc>
                <a:tc>
                  <a:txBody>
                    <a:bodyPr/>
                    <a:lstStyle/>
                    <a:p>
                      <a:pPr marL="0" marR="0" lvl="0" indent="0" algn="l" rtl="0">
                        <a:lnSpc>
                          <a:spcPct val="115000"/>
                        </a:lnSpc>
                        <a:spcBef>
                          <a:spcPts val="0"/>
                        </a:spcBef>
                        <a:spcAft>
                          <a:spcPts val="0"/>
                        </a:spcAft>
                        <a:buClr>
                          <a:schemeClr val="dk1"/>
                        </a:buClr>
                        <a:buSzPct val="25000"/>
                        <a:buFont typeface="Cabin"/>
                        <a:buNone/>
                      </a:pPr>
                      <a:r>
                        <a:rPr lang="en-US" sz="1600" u="none" strike="noStrike" cap="none">
                          <a:solidFill>
                            <a:schemeClr val="dk1"/>
                          </a:solidFill>
                          <a:latin typeface="Cabin"/>
                          <a:ea typeface="Cabin"/>
                          <a:cs typeface="Cabin"/>
                          <a:sym typeface="Cabin"/>
                        </a:rPr>
                        <a:t>Weekly (calibration gas required)</a:t>
                      </a:r>
                    </a:p>
                  </a:txBody>
                  <a:tcPr marL="68575" marR="68575" marT="0" marB="0" anchor="b">
                    <a:lnL w="12700" cap="flat" cmpd="sng">
                      <a:solidFill>
                        <a:schemeClr val="accent1"/>
                      </a:solidFill>
                      <a:prstDash val="solid"/>
                      <a:round/>
                      <a:headEnd type="none" w="med" len="med"/>
                      <a:tailEnd type="none" w="med" len="med"/>
                    </a:lnL>
                    <a:lnR w="12700" cap="flat" cmpd="sng">
                      <a:solidFill>
                        <a:schemeClr val="accent1"/>
                      </a:solidFill>
                      <a:prstDash val="solid"/>
                      <a:round/>
                      <a:headEnd type="none" w="med" len="med"/>
                      <a:tailEnd type="none" w="med" len="med"/>
                    </a:lnR>
                    <a:lnT w="12700" cap="flat" cmpd="sng">
                      <a:solidFill>
                        <a:schemeClr val="accent1"/>
                      </a:solidFill>
                      <a:prstDash val="solid"/>
                      <a:round/>
                      <a:headEnd type="none" w="med" len="med"/>
                      <a:tailEnd type="none" w="med" len="med"/>
                    </a:lnT>
                    <a:lnB w="12700" cap="flat" cmpd="sng">
                      <a:solidFill>
                        <a:schemeClr val="accent1"/>
                      </a:solidFill>
                      <a:prstDash val="solid"/>
                      <a:round/>
                      <a:headEnd type="none" w="med" len="med"/>
                      <a:tailEnd type="none" w="med" len="med"/>
                    </a:lnB>
                    <a:solidFill>
                      <a:srgbClr val="D8E8F0"/>
                    </a:solidFill>
                  </a:tcPr>
                </a:tc>
                <a:extLst>
                  <a:ext uri="{0D108BD9-81ED-4DB2-BD59-A6C34878D82A}">
                    <a16:rowId xmlns:a16="http://schemas.microsoft.com/office/drawing/2014/main" val="10006"/>
                  </a:ext>
                </a:extLst>
              </a:tr>
              <a:tr h="325425">
                <a:tc>
                  <a:txBody>
                    <a:bodyPr/>
                    <a:lstStyle/>
                    <a:p>
                      <a:pPr marL="0" marR="0" lvl="0" indent="0" algn="l" rtl="0">
                        <a:lnSpc>
                          <a:spcPct val="115000"/>
                        </a:lnSpc>
                        <a:spcBef>
                          <a:spcPts val="0"/>
                        </a:spcBef>
                        <a:spcAft>
                          <a:spcPts val="0"/>
                        </a:spcAft>
                        <a:buClr>
                          <a:schemeClr val="dk1"/>
                        </a:buClr>
                        <a:buSzPct val="25000"/>
                        <a:buFont typeface="Cabin"/>
                        <a:buNone/>
                      </a:pPr>
                      <a:endParaRPr sz="1600" u="none" strike="noStrike" cap="none">
                        <a:solidFill>
                          <a:schemeClr val="dk1"/>
                        </a:solidFill>
                        <a:latin typeface="Cabin"/>
                        <a:ea typeface="Cabin"/>
                        <a:cs typeface="Cabin"/>
                        <a:sym typeface="Cabin"/>
                      </a:endParaRPr>
                    </a:p>
                  </a:txBody>
                  <a:tcPr marL="68575" marR="68575" marT="0" marB="0" anchor="b">
                    <a:lnL w="12700" cap="flat" cmpd="sng">
                      <a:solidFill>
                        <a:schemeClr val="accent1"/>
                      </a:solidFill>
                      <a:prstDash val="solid"/>
                      <a:round/>
                      <a:headEnd type="none" w="med" len="med"/>
                      <a:tailEnd type="none" w="med" len="med"/>
                    </a:lnL>
                    <a:lnR w="12700" cap="flat" cmpd="sng">
                      <a:solidFill>
                        <a:schemeClr val="accent1"/>
                      </a:solidFill>
                      <a:prstDash val="solid"/>
                      <a:round/>
                      <a:headEnd type="none" w="med" len="med"/>
                      <a:tailEnd type="none" w="med" len="med"/>
                    </a:lnR>
                    <a:lnT w="12700" cap="flat" cmpd="sng">
                      <a:solidFill>
                        <a:schemeClr val="accent1"/>
                      </a:solidFill>
                      <a:prstDash val="solid"/>
                      <a:round/>
                      <a:headEnd type="none" w="med" len="med"/>
                      <a:tailEnd type="none" w="med" len="med"/>
                    </a:lnT>
                    <a:lnB w="12700" cap="flat" cmpd="sng">
                      <a:solidFill>
                        <a:schemeClr val="accent1"/>
                      </a:solidFill>
                      <a:prstDash val="solid"/>
                      <a:round/>
                      <a:headEnd type="none" w="med" len="med"/>
                      <a:tailEnd type="none" w="med" len="med"/>
                    </a:lnB>
                    <a:solidFill>
                      <a:srgbClr val="D8E8F0"/>
                    </a:solidFill>
                  </a:tcPr>
                </a:tc>
                <a:tc>
                  <a:txBody>
                    <a:bodyPr/>
                    <a:lstStyle/>
                    <a:p>
                      <a:pPr marL="0" marR="0" lvl="0" indent="0" algn="l" rtl="0">
                        <a:lnSpc>
                          <a:spcPct val="115000"/>
                        </a:lnSpc>
                        <a:spcBef>
                          <a:spcPts val="0"/>
                        </a:spcBef>
                        <a:spcAft>
                          <a:spcPts val="0"/>
                        </a:spcAft>
                        <a:buClr>
                          <a:schemeClr val="dk1"/>
                        </a:buClr>
                        <a:buSzPct val="25000"/>
                        <a:buFont typeface="Cabin"/>
                        <a:buNone/>
                      </a:pPr>
                      <a:endParaRPr sz="1600" u="none" strike="noStrike" cap="none">
                        <a:solidFill>
                          <a:schemeClr val="dk1"/>
                        </a:solidFill>
                        <a:latin typeface="Cabin"/>
                        <a:ea typeface="Cabin"/>
                        <a:cs typeface="Cabin"/>
                        <a:sym typeface="Cabin"/>
                      </a:endParaRPr>
                    </a:p>
                  </a:txBody>
                  <a:tcPr marL="68575" marR="68575" marT="0" marB="0" anchor="b">
                    <a:lnL w="12700" cap="flat" cmpd="sng">
                      <a:solidFill>
                        <a:schemeClr val="accent1"/>
                      </a:solidFill>
                      <a:prstDash val="solid"/>
                      <a:round/>
                      <a:headEnd type="none" w="med" len="med"/>
                      <a:tailEnd type="none" w="med" len="med"/>
                    </a:lnL>
                    <a:lnR w="12700" cap="flat" cmpd="sng">
                      <a:solidFill>
                        <a:schemeClr val="accent1"/>
                      </a:solidFill>
                      <a:prstDash val="solid"/>
                      <a:round/>
                      <a:headEnd type="none" w="med" len="med"/>
                      <a:tailEnd type="none" w="med" len="med"/>
                    </a:lnR>
                    <a:lnT w="12700" cap="flat" cmpd="sng">
                      <a:solidFill>
                        <a:schemeClr val="accent1"/>
                      </a:solidFill>
                      <a:prstDash val="solid"/>
                      <a:round/>
                      <a:headEnd type="none" w="med" len="med"/>
                      <a:tailEnd type="none" w="med" len="med"/>
                    </a:lnT>
                    <a:lnB w="12700" cap="flat" cmpd="sng">
                      <a:solidFill>
                        <a:schemeClr val="accent1"/>
                      </a:solidFill>
                      <a:prstDash val="solid"/>
                      <a:round/>
                      <a:headEnd type="none" w="med" len="med"/>
                      <a:tailEnd type="none" w="med" len="med"/>
                    </a:lnB>
                    <a:solidFill>
                      <a:srgbClr val="D8E8F0"/>
                    </a:solidFill>
                  </a:tcPr>
                </a:tc>
                <a:extLst>
                  <a:ext uri="{0D108BD9-81ED-4DB2-BD59-A6C34878D82A}">
                    <a16:rowId xmlns:a16="http://schemas.microsoft.com/office/drawing/2014/main" val="10007"/>
                  </a:ext>
                </a:extLst>
              </a:tr>
              <a:tr h="325425">
                <a:tc>
                  <a:txBody>
                    <a:bodyPr/>
                    <a:lstStyle/>
                    <a:p>
                      <a:pPr marL="0" marR="0" lvl="0" indent="0" algn="l" rtl="0">
                        <a:lnSpc>
                          <a:spcPct val="115000"/>
                        </a:lnSpc>
                        <a:spcBef>
                          <a:spcPts val="0"/>
                        </a:spcBef>
                        <a:spcAft>
                          <a:spcPts val="0"/>
                        </a:spcAft>
                        <a:buClr>
                          <a:schemeClr val="dk1"/>
                        </a:buClr>
                        <a:buSzPct val="25000"/>
                        <a:buFont typeface="Cabin"/>
                        <a:buNone/>
                      </a:pPr>
                      <a:r>
                        <a:rPr lang="en-US" sz="1600" b="1" u="none" strike="noStrike" cap="none">
                          <a:solidFill>
                            <a:schemeClr val="dk1"/>
                          </a:solidFill>
                          <a:latin typeface="Cabin"/>
                          <a:ea typeface="Cabin"/>
                          <a:cs typeface="Cabin"/>
                          <a:sym typeface="Cabin"/>
                        </a:rPr>
                        <a:t>C</a:t>
                      </a:r>
                      <a:r>
                        <a:rPr lang="en-US" sz="1600" b="1" u="none" strike="noStrike" cap="none" baseline="-25000">
                          <a:solidFill>
                            <a:schemeClr val="dk1"/>
                          </a:solidFill>
                          <a:latin typeface="Cabin"/>
                          <a:ea typeface="Cabin"/>
                          <a:cs typeface="Cabin"/>
                          <a:sym typeface="Cabin"/>
                        </a:rPr>
                        <a:t>2</a:t>
                      </a:r>
                      <a:r>
                        <a:rPr lang="en-US" sz="1600" b="1" u="none" strike="noStrike" cap="none">
                          <a:solidFill>
                            <a:schemeClr val="dk1"/>
                          </a:solidFill>
                          <a:latin typeface="Cabin"/>
                          <a:ea typeface="Cabin"/>
                          <a:cs typeface="Cabin"/>
                          <a:sym typeface="Cabin"/>
                        </a:rPr>
                        <a:t>H</a:t>
                      </a:r>
                      <a:r>
                        <a:rPr lang="en-US" sz="1600" b="1" u="none" strike="noStrike" cap="none" baseline="-25000">
                          <a:solidFill>
                            <a:schemeClr val="dk1"/>
                          </a:solidFill>
                          <a:latin typeface="Cabin"/>
                          <a:ea typeface="Cabin"/>
                          <a:cs typeface="Cabin"/>
                          <a:sym typeface="Cabin"/>
                        </a:rPr>
                        <a:t>4</a:t>
                      </a:r>
                      <a:r>
                        <a:rPr lang="en-US" sz="1600" b="1" u="none" strike="noStrike" cap="none">
                          <a:solidFill>
                            <a:schemeClr val="dk1"/>
                          </a:solidFill>
                          <a:latin typeface="Cabin"/>
                          <a:ea typeface="Cabin"/>
                          <a:cs typeface="Cabin"/>
                          <a:sym typeface="Cabin"/>
                        </a:rPr>
                        <a:t> PPM Sensor</a:t>
                      </a:r>
                    </a:p>
                  </a:txBody>
                  <a:tcPr marL="68575" marR="68575" marT="0" marB="0" anchor="b">
                    <a:lnL w="12700" cap="flat" cmpd="sng">
                      <a:solidFill>
                        <a:schemeClr val="accent1"/>
                      </a:solidFill>
                      <a:prstDash val="solid"/>
                      <a:round/>
                      <a:headEnd type="none" w="med" len="med"/>
                      <a:tailEnd type="none" w="med" len="med"/>
                    </a:lnL>
                    <a:lnR w="12700" cap="flat" cmpd="sng">
                      <a:solidFill>
                        <a:schemeClr val="accent1"/>
                      </a:solidFill>
                      <a:prstDash val="solid"/>
                      <a:round/>
                      <a:headEnd type="none" w="med" len="med"/>
                      <a:tailEnd type="none" w="med" len="med"/>
                    </a:lnR>
                    <a:lnT w="12700" cap="flat" cmpd="sng">
                      <a:solidFill>
                        <a:schemeClr val="accent1"/>
                      </a:solidFill>
                      <a:prstDash val="solid"/>
                      <a:round/>
                      <a:headEnd type="none" w="med" len="med"/>
                      <a:tailEnd type="none" w="med" len="med"/>
                    </a:lnT>
                    <a:lnB w="12700" cap="flat" cmpd="sng">
                      <a:solidFill>
                        <a:schemeClr val="accent1"/>
                      </a:solidFill>
                      <a:prstDash val="solid"/>
                      <a:round/>
                      <a:headEnd type="none" w="med" len="med"/>
                      <a:tailEnd type="none" w="med" len="med"/>
                    </a:lnB>
                    <a:solidFill>
                      <a:srgbClr val="D8E8F0"/>
                    </a:solidFill>
                  </a:tcPr>
                </a:tc>
                <a:tc>
                  <a:txBody>
                    <a:bodyPr/>
                    <a:lstStyle/>
                    <a:p>
                      <a:pPr marL="0" marR="0" lvl="0" indent="0" algn="l" rtl="0">
                        <a:lnSpc>
                          <a:spcPct val="115000"/>
                        </a:lnSpc>
                        <a:spcBef>
                          <a:spcPts val="0"/>
                        </a:spcBef>
                        <a:spcAft>
                          <a:spcPts val="0"/>
                        </a:spcAft>
                        <a:buClr>
                          <a:schemeClr val="dk1"/>
                        </a:buClr>
                        <a:buSzPct val="25000"/>
                        <a:buFont typeface="Cabin"/>
                        <a:buNone/>
                      </a:pPr>
                      <a:r>
                        <a:rPr lang="en-US" sz="1600" u="none" strike="noStrike" cap="none">
                          <a:solidFill>
                            <a:schemeClr val="dk1"/>
                          </a:solidFill>
                          <a:latin typeface="Cabin"/>
                          <a:ea typeface="Cabin"/>
                          <a:cs typeface="Cabin"/>
                          <a:sym typeface="Cabin"/>
                        </a:rPr>
                        <a:t>Electrochemical</a:t>
                      </a:r>
                    </a:p>
                  </a:txBody>
                  <a:tcPr marL="68575" marR="68575" marT="0" marB="0" anchor="b">
                    <a:lnL w="12700" cap="flat" cmpd="sng">
                      <a:solidFill>
                        <a:schemeClr val="accent1"/>
                      </a:solidFill>
                      <a:prstDash val="solid"/>
                      <a:round/>
                      <a:headEnd type="none" w="med" len="med"/>
                      <a:tailEnd type="none" w="med" len="med"/>
                    </a:lnL>
                    <a:lnR w="12700" cap="flat" cmpd="sng">
                      <a:solidFill>
                        <a:schemeClr val="accent1"/>
                      </a:solidFill>
                      <a:prstDash val="solid"/>
                      <a:round/>
                      <a:headEnd type="none" w="med" len="med"/>
                      <a:tailEnd type="none" w="med" len="med"/>
                    </a:lnR>
                    <a:lnT w="12700" cap="flat" cmpd="sng">
                      <a:solidFill>
                        <a:schemeClr val="accent1"/>
                      </a:solidFill>
                      <a:prstDash val="solid"/>
                      <a:round/>
                      <a:headEnd type="none" w="med" len="med"/>
                      <a:tailEnd type="none" w="med" len="med"/>
                    </a:lnT>
                    <a:lnB w="12700" cap="flat" cmpd="sng">
                      <a:solidFill>
                        <a:schemeClr val="accent1"/>
                      </a:solidFill>
                      <a:prstDash val="solid"/>
                      <a:round/>
                      <a:headEnd type="none" w="med" len="med"/>
                      <a:tailEnd type="none" w="med" len="med"/>
                    </a:lnB>
                    <a:solidFill>
                      <a:srgbClr val="D8E8F0"/>
                    </a:solidFill>
                  </a:tcPr>
                </a:tc>
                <a:extLst>
                  <a:ext uri="{0D108BD9-81ED-4DB2-BD59-A6C34878D82A}">
                    <a16:rowId xmlns:a16="http://schemas.microsoft.com/office/drawing/2014/main" val="10008"/>
                  </a:ext>
                </a:extLst>
              </a:tr>
              <a:tr h="325425">
                <a:tc>
                  <a:txBody>
                    <a:bodyPr/>
                    <a:lstStyle/>
                    <a:p>
                      <a:pPr marL="0" marR="0" lvl="0" indent="0" algn="l" rtl="0">
                        <a:lnSpc>
                          <a:spcPct val="115000"/>
                        </a:lnSpc>
                        <a:spcBef>
                          <a:spcPts val="0"/>
                        </a:spcBef>
                        <a:spcAft>
                          <a:spcPts val="0"/>
                        </a:spcAft>
                        <a:buClr>
                          <a:schemeClr val="dk1"/>
                        </a:buClr>
                        <a:buSzPct val="25000"/>
                        <a:buFont typeface="Cabin"/>
                        <a:buNone/>
                      </a:pPr>
                      <a:r>
                        <a:rPr lang="en-US" sz="1600" b="1" u="none" strike="noStrike" cap="none">
                          <a:solidFill>
                            <a:schemeClr val="dk1"/>
                          </a:solidFill>
                          <a:latin typeface="Cabin"/>
                          <a:ea typeface="Cabin"/>
                          <a:cs typeface="Cabin"/>
                          <a:sym typeface="Cabin"/>
                        </a:rPr>
                        <a:t>Nominal Range</a:t>
                      </a:r>
                    </a:p>
                  </a:txBody>
                  <a:tcPr marL="68575" marR="68575" marT="0" marB="0" anchor="b">
                    <a:lnL w="12700" cap="flat" cmpd="sng">
                      <a:solidFill>
                        <a:schemeClr val="accent1"/>
                      </a:solidFill>
                      <a:prstDash val="solid"/>
                      <a:round/>
                      <a:headEnd type="none" w="med" len="med"/>
                      <a:tailEnd type="none" w="med" len="med"/>
                    </a:lnL>
                    <a:lnR w="12700" cap="flat" cmpd="sng">
                      <a:solidFill>
                        <a:schemeClr val="accent1"/>
                      </a:solidFill>
                      <a:prstDash val="solid"/>
                      <a:round/>
                      <a:headEnd type="none" w="med" len="med"/>
                      <a:tailEnd type="none" w="med" len="med"/>
                    </a:lnR>
                    <a:lnT w="12700" cap="flat" cmpd="sng">
                      <a:solidFill>
                        <a:schemeClr val="accent1"/>
                      </a:solidFill>
                      <a:prstDash val="solid"/>
                      <a:round/>
                      <a:headEnd type="none" w="med" len="med"/>
                      <a:tailEnd type="none" w="med" len="med"/>
                    </a:lnT>
                    <a:lnB w="12700" cap="flat" cmpd="sng">
                      <a:solidFill>
                        <a:schemeClr val="accent1"/>
                      </a:solidFill>
                      <a:prstDash val="solid"/>
                      <a:round/>
                      <a:headEnd type="none" w="med" len="med"/>
                      <a:tailEnd type="none" w="med" len="med"/>
                    </a:lnB>
                    <a:solidFill>
                      <a:srgbClr val="D8E8F0"/>
                    </a:solidFill>
                  </a:tcPr>
                </a:tc>
                <a:tc>
                  <a:txBody>
                    <a:bodyPr/>
                    <a:lstStyle/>
                    <a:p>
                      <a:pPr marL="0" marR="0" lvl="0" indent="0" algn="l" rtl="0">
                        <a:lnSpc>
                          <a:spcPct val="115000"/>
                        </a:lnSpc>
                        <a:spcBef>
                          <a:spcPts val="0"/>
                        </a:spcBef>
                        <a:spcAft>
                          <a:spcPts val="0"/>
                        </a:spcAft>
                        <a:buClr>
                          <a:schemeClr val="dk1"/>
                        </a:buClr>
                        <a:buSzPct val="25000"/>
                        <a:buFont typeface="Cabin"/>
                        <a:buNone/>
                      </a:pPr>
                      <a:r>
                        <a:rPr lang="en-US" sz="1600" b="1" u="none" strike="noStrike" cap="none">
                          <a:solidFill>
                            <a:schemeClr val="dk1"/>
                          </a:solidFill>
                          <a:latin typeface="Cabin"/>
                          <a:ea typeface="Cabin"/>
                          <a:cs typeface="Cabin"/>
                          <a:sym typeface="Cabin"/>
                        </a:rPr>
                        <a:t>0- 200 ppm</a:t>
                      </a:r>
                    </a:p>
                  </a:txBody>
                  <a:tcPr marL="68575" marR="68575" marT="0" marB="0" anchor="b">
                    <a:lnL w="12700" cap="flat" cmpd="sng">
                      <a:solidFill>
                        <a:schemeClr val="accent1"/>
                      </a:solidFill>
                      <a:prstDash val="solid"/>
                      <a:round/>
                      <a:headEnd type="none" w="med" len="med"/>
                      <a:tailEnd type="none" w="med" len="med"/>
                    </a:lnL>
                    <a:lnR w="12700" cap="flat" cmpd="sng">
                      <a:solidFill>
                        <a:schemeClr val="accent1"/>
                      </a:solidFill>
                      <a:prstDash val="solid"/>
                      <a:round/>
                      <a:headEnd type="none" w="med" len="med"/>
                      <a:tailEnd type="none" w="med" len="med"/>
                    </a:lnR>
                    <a:lnT w="12700" cap="flat" cmpd="sng">
                      <a:solidFill>
                        <a:schemeClr val="accent1"/>
                      </a:solidFill>
                      <a:prstDash val="solid"/>
                      <a:round/>
                      <a:headEnd type="none" w="med" len="med"/>
                      <a:tailEnd type="none" w="med" len="med"/>
                    </a:lnT>
                    <a:lnB w="12700" cap="flat" cmpd="sng">
                      <a:solidFill>
                        <a:schemeClr val="accent1"/>
                      </a:solidFill>
                      <a:prstDash val="solid"/>
                      <a:round/>
                      <a:headEnd type="none" w="med" len="med"/>
                      <a:tailEnd type="none" w="med" len="med"/>
                    </a:lnB>
                    <a:solidFill>
                      <a:srgbClr val="D8E8F0"/>
                    </a:solidFill>
                  </a:tcPr>
                </a:tc>
                <a:extLst>
                  <a:ext uri="{0D108BD9-81ED-4DB2-BD59-A6C34878D82A}">
                    <a16:rowId xmlns:a16="http://schemas.microsoft.com/office/drawing/2014/main" val="10009"/>
                  </a:ext>
                </a:extLst>
              </a:tr>
              <a:tr h="325425">
                <a:tc>
                  <a:txBody>
                    <a:bodyPr/>
                    <a:lstStyle/>
                    <a:p>
                      <a:pPr marL="0" marR="0" lvl="0" indent="0" algn="l" rtl="0">
                        <a:lnSpc>
                          <a:spcPct val="115000"/>
                        </a:lnSpc>
                        <a:spcBef>
                          <a:spcPts val="0"/>
                        </a:spcBef>
                        <a:spcAft>
                          <a:spcPts val="0"/>
                        </a:spcAft>
                        <a:buClr>
                          <a:schemeClr val="dk1"/>
                        </a:buClr>
                        <a:buSzPct val="25000"/>
                        <a:buFont typeface="Cabin"/>
                        <a:buNone/>
                      </a:pPr>
                      <a:r>
                        <a:rPr lang="en-US" sz="1600" u="none" strike="noStrike" cap="none">
                          <a:solidFill>
                            <a:schemeClr val="dk1"/>
                          </a:solidFill>
                          <a:latin typeface="Cabin"/>
                          <a:ea typeface="Cabin"/>
                          <a:cs typeface="Cabin"/>
                          <a:sym typeface="Cabin"/>
                        </a:rPr>
                        <a:t>Resolution</a:t>
                      </a:r>
                    </a:p>
                  </a:txBody>
                  <a:tcPr marL="68575" marR="68575" marT="0" marB="0" anchor="b">
                    <a:lnL w="12700" cap="flat" cmpd="sng">
                      <a:solidFill>
                        <a:schemeClr val="accent1"/>
                      </a:solidFill>
                      <a:prstDash val="solid"/>
                      <a:round/>
                      <a:headEnd type="none" w="med" len="med"/>
                      <a:tailEnd type="none" w="med" len="med"/>
                    </a:lnL>
                    <a:lnR w="12700" cap="flat" cmpd="sng">
                      <a:solidFill>
                        <a:schemeClr val="accent1"/>
                      </a:solidFill>
                      <a:prstDash val="solid"/>
                      <a:round/>
                      <a:headEnd type="none" w="med" len="med"/>
                      <a:tailEnd type="none" w="med" len="med"/>
                    </a:lnR>
                    <a:lnT w="12700" cap="flat" cmpd="sng">
                      <a:solidFill>
                        <a:schemeClr val="accent1"/>
                      </a:solidFill>
                      <a:prstDash val="solid"/>
                      <a:round/>
                      <a:headEnd type="none" w="med" len="med"/>
                      <a:tailEnd type="none" w="med" len="med"/>
                    </a:lnT>
                    <a:lnB w="12700" cap="flat" cmpd="sng">
                      <a:solidFill>
                        <a:schemeClr val="accent1"/>
                      </a:solidFill>
                      <a:prstDash val="solid"/>
                      <a:round/>
                      <a:headEnd type="none" w="med" len="med"/>
                      <a:tailEnd type="none" w="med" len="med"/>
                    </a:lnB>
                    <a:solidFill>
                      <a:srgbClr val="D8E8F0"/>
                    </a:solidFill>
                  </a:tcPr>
                </a:tc>
                <a:tc>
                  <a:txBody>
                    <a:bodyPr/>
                    <a:lstStyle/>
                    <a:p>
                      <a:pPr marL="0" marR="0" lvl="0" indent="0" algn="l" rtl="0">
                        <a:lnSpc>
                          <a:spcPct val="115000"/>
                        </a:lnSpc>
                        <a:spcBef>
                          <a:spcPts val="0"/>
                        </a:spcBef>
                        <a:spcAft>
                          <a:spcPts val="0"/>
                        </a:spcAft>
                        <a:buClr>
                          <a:schemeClr val="dk1"/>
                        </a:buClr>
                        <a:buSzPct val="25000"/>
                        <a:buFont typeface="Cabin"/>
                        <a:buNone/>
                      </a:pPr>
                      <a:r>
                        <a:rPr lang="en-US" sz="1600" u="none" strike="noStrike" cap="none">
                          <a:solidFill>
                            <a:schemeClr val="dk1"/>
                          </a:solidFill>
                          <a:latin typeface="Cabin"/>
                          <a:ea typeface="Cabin"/>
                          <a:cs typeface="Cabin"/>
                          <a:sym typeface="Cabin"/>
                        </a:rPr>
                        <a:t>0.1 ppm</a:t>
                      </a:r>
                    </a:p>
                  </a:txBody>
                  <a:tcPr marL="68575" marR="68575" marT="0" marB="0" anchor="b">
                    <a:lnL w="12700" cap="flat" cmpd="sng">
                      <a:solidFill>
                        <a:schemeClr val="accent1"/>
                      </a:solidFill>
                      <a:prstDash val="solid"/>
                      <a:round/>
                      <a:headEnd type="none" w="med" len="med"/>
                      <a:tailEnd type="none" w="med" len="med"/>
                    </a:lnL>
                    <a:lnR w="12700" cap="flat" cmpd="sng">
                      <a:solidFill>
                        <a:schemeClr val="accent1"/>
                      </a:solidFill>
                      <a:prstDash val="solid"/>
                      <a:round/>
                      <a:headEnd type="none" w="med" len="med"/>
                      <a:tailEnd type="none" w="med" len="med"/>
                    </a:lnR>
                    <a:lnT w="12700" cap="flat" cmpd="sng">
                      <a:solidFill>
                        <a:schemeClr val="accent1"/>
                      </a:solidFill>
                      <a:prstDash val="solid"/>
                      <a:round/>
                      <a:headEnd type="none" w="med" len="med"/>
                      <a:tailEnd type="none" w="med" len="med"/>
                    </a:lnT>
                    <a:lnB w="12700" cap="flat" cmpd="sng">
                      <a:solidFill>
                        <a:schemeClr val="accent1"/>
                      </a:solidFill>
                      <a:prstDash val="solid"/>
                      <a:round/>
                      <a:headEnd type="none" w="med" len="med"/>
                      <a:tailEnd type="none" w="med" len="med"/>
                    </a:lnB>
                    <a:solidFill>
                      <a:srgbClr val="D8E8F0"/>
                    </a:solidFill>
                  </a:tcPr>
                </a:tc>
                <a:extLst>
                  <a:ext uri="{0D108BD9-81ED-4DB2-BD59-A6C34878D82A}">
                    <a16:rowId xmlns:a16="http://schemas.microsoft.com/office/drawing/2014/main" val="10010"/>
                  </a:ext>
                </a:extLst>
              </a:tr>
              <a:tr h="325425">
                <a:tc>
                  <a:txBody>
                    <a:bodyPr/>
                    <a:lstStyle/>
                    <a:p>
                      <a:pPr marL="0" marR="0" lvl="0" indent="0" algn="l" rtl="0">
                        <a:lnSpc>
                          <a:spcPct val="115000"/>
                        </a:lnSpc>
                        <a:spcBef>
                          <a:spcPts val="0"/>
                        </a:spcBef>
                        <a:spcAft>
                          <a:spcPts val="0"/>
                        </a:spcAft>
                        <a:buClr>
                          <a:schemeClr val="dk1"/>
                        </a:buClr>
                        <a:buSzPct val="25000"/>
                        <a:buFont typeface="Cabin"/>
                        <a:buNone/>
                      </a:pPr>
                      <a:r>
                        <a:rPr lang="en-US" sz="1600" u="none" strike="noStrike" cap="none">
                          <a:solidFill>
                            <a:schemeClr val="dk1"/>
                          </a:solidFill>
                          <a:latin typeface="Cabin"/>
                          <a:ea typeface="Cabin"/>
                          <a:cs typeface="Cabin"/>
                          <a:sym typeface="Cabin"/>
                        </a:rPr>
                        <a:t>Lower Detection Limit</a:t>
                      </a:r>
                    </a:p>
                  </a:txBody>
                  <a:tcPr marL="68575" marR="68575" marT="0" marB="0" anchor="ctr">
                    <a:lnL w="12700" cap="flat" cmpd="sng">
                      <a:solidFill>
                        <a:schemeClr val="accent1"/>
                      </a:solidFill>
                      <a:prstDash val="solid"/>
                      <a:round/>
                      <a:headEnd type="none" w="med" len="med"/>
                      <a:tailEnd type="none" w="med" len="med"/>
                    </a:lnL>
                    <a:lnR w="12700" cap="flat" cmpd="sng">
                      <a:solidFill>
                        <a:schemeClr val="accent1"/>
                      </a:solidFill>
                      <a:prstDash val="solid"/>
                      <a:round/>
                      <a:headEnd type="none" w="med" len="med"/>
                      <a:tailEnd type="none" w="med" len="med"/>
                    </a:lnR>
                    <a:lnT w="12700" cap="flat" cmpd="sng">
                      <a:solidFill>
                        <a:schemeClr val="accent1"/>
                      </a:solidFill>
                      <a:prstDash val="solid"/>
                      <a:round/>
                      <a:headEnd type="none" w="med" len="med"/>
                      <a:tailEnd type="none" w="med" len="med"/>
                    </a:lnT>
                    <a:lnB w="12700" cap="flat" cmpd="sng">
                      <a:solidFill>
                        <a:schemeClr val="accent1"/>
                      </a:solidFill>
                      <a:prstDash val="solid"/>
                      <a:round/>
                      <a:headEnd type="none" w="med" len="med"/>
                      <a:tailEnd type="none" w="med" len="med"/>
                    </a:lnB>
                    <a:solidFill>
                      <a:srgbClr val="D8E8F0"/>
                    </a:solidFill>
                  </a:tcPr>
                </a:tc>
                <a:tc>
                  <a:txBody>
                    <a:bodyPr/>
                    <a:lstStyle/>
                    <a:p>
                      <a:pPr marL="0" marR="0" lvl="0" indent="0" algn="l" rtl="0">
                        <a:lnSpc>
                          <a:spcPct val="115000"/>
                        </a:lnSpc>
                        <a:spcBef>
                          <a:spcPts val="0"/>
                        </a:spcBef>
                        <a:spcAft>
                          <a:spcPts val="0"/>
                        </a:spcAft>
                        <a:buClr>
                          <a:schemeClr val="dk1"/>
                        </a:buClr>
                        <a:buSzPct val="25000"/>
                        <a:buFont typeface="Cabin"/>
                        <a:buNone/>
                      </a:pPr>
                      <a:r>
                        <a:rPr lang="en-US" sz="1600" u="none" strike="noStrike" cap="none">
                          <a:solidFill>
                            <a:schemeClr val="dk1"/>
                          </a:solidFill>
                          <a:latin typeface="Cabin"/>
                          <a:ea typeface="Cabin"/>
                          <a:cs typeface="Cabin"/>
                          <a:sym typeface="Cabin"/>
                        </a:rPr>
                        <a:t>0.5 ppm </a:t>
                      </a:r>
                    </a:p>
                  </a:txBody>
                  <a:tcPr marL="68575" marR="68575" marT="0" marB="0" anchor="b">
                    <a:lnL w="12700" cap="flat" cmpd="sng">
                      <a:solidFill>
                        <a:schemeClr val="accent1"/>
                      </a:solidFill>
                      <a:prstDash val="solid"/>
                      <a:round/>
                      <a:headEnd type="none" w="med" len="med"/>
                      <a:tailEnd type="none" w="med" len="med"/>
                    </a:lnL>
                    <a:lnR w="12700" cap="flat" cmpd="sng">
                      <a:solidFill>
                        <a:schemeClr val="accent1"/>
                      </a:solidFill>
                      <a:prstDash val="solid"/>
                      <a:round/>
                      <a:headEnd type="none" w="med" len="med"/>
                      <a:tailEnd type="none" w="med" len="med"/>
                    </a:lnR>
                    <a:lnT w="12700" cap="flat" cmpd="sng">
                      <a:solidFill>
                        <a:schemeClr val="accent1"/>
                      </a:solidFill>
                      <a:prstDash val="solid"/>
                      <a:round/>
                      <a:headEnd type="none" w="med" len="med"/>
                      <a:tailEnd type="none" w="med" len="med"/>
                    </a:lnT>
                    <a:lnB w="12700" cap="flat" cmpd="sng">
                      <a:solidFill>
                        <a:schemeClr val="accent1"/>
                      </a:solidFill>
                      <a:prstDash val="solid"/>
                      <a:round/>
                      <a:headEnd type="none" w="med" len="med"/>
                      <a:tailEnd type="none" w="med" len="med"/>
                    </a:lnB>
                    <a:solidFill>
                      <a:srgbClr val="D8E8F0"/>
                    </a:solidFill>
                  </a:tcPr>
                </a:tc>
                <a:extLst>
                  <a:ext uri="{0D108BD9-81ED-4DB2-BD59-A6C34878D82A}">
                    <a16:rowId xmlns:a16="http://schemas.microsoft.com/office/drawing/2014/main" val="10011"/>
                  </a:ext>
                </a:extLst>
              </a:tr>
              <a:tr h="325425">
                <a:tc>
                  <a:txBody>
                    <a:bodyPr/>
                    <a:lstStyle/>
                    <a:p>
                      <a:pPr marL="0" marR="0" lvl="0" indent="0" algn="l" rtl="0">
                        <a:lnSpc>
                          <a:spcPct val="115000"/>
                        </a:lnSpc>
                        <a:spcBef>
                          <a:spcPts val="0"/>
                        </a:spcBef>
                        <a:spcAft>
                          <a:spcPts val="0"/>
                        </a:spcAft>
                        <a:buClr>
                          <a:schemeClr val="dk1"/>
                        </a:buClr>
                        <a:buSzPct val="25000"/>
                        <a:buFont typeface="Cabin"/>
                        <a:buNone/>
                      </a:pPr>
                      <a:r>
                        <a:rPr lang="en-US" sz="1600" u="none" strike="noStrike" cap="none">
                          <a:solidFill>
                            <a:schemeClr val="dk1"/>
                          </a:solidFill>
                          <a:latin typeface="Cabin"/>
                          <a:ea typeface="Cabin"/>
                          <a:cs typeface="Cabin"/>
                          <a:sym typeface="Cabin"/>
                        </a:rPr>
                        <a:t>Accuracy</a:t>
                      </a:r>
                    </a:p>
                  </a:txBody>
                  <a:tcPr marL="68575" marR="68575" marT="0" marB="0" anchor="ctr">
                    <a:lnL w="12700" cap="flat" cmpd="sng">
                      <a:solidFill>
                        <a:schemeClr val="accent1"/>
                      </a:solidFill>
                      <a:prstDash val="solid"/>
                      <a:round/>
                      <a:headEnd type="none" w="med" len="med"/>
                      <a:tailEnd type="none" w="med" len="med"/>
                    </a:lnL>
                    <a:lnR w="12700" cap="flat" cmpd="sng">
                      <a:solidFill>
                        <a:schemeClr val="accent1"/>
                      </a:solidFill>
                      <a:prstDash val="solid"/>
                      <a:round/>
                      <a:headEnd type="none" w="med" len="med"/>
                      <a:tailEnd type="none" w="med" len="med"/>
                    </a:lnR>
                    <a:lnT w="12700" cap="flat" cmpd="sng">
                      <a:solidFill>
                        <a:schemeClr val="accent1"/>
                      </a:solidFill>
                      <a:prstDash val="solid"/>
                      <a:round/>
                      <a:headEnd type="none" w="med" len="med"/>
                      <a:tailEnd type="none" w="med" len="med"/>
                    </a:lnT>
                    <a:lnB w="12700" cap="flat" cmpd="sng">
                      <a:solidFill>
                        <a:schemeClr val="accent1"/>
                      </a:solidFill>
                      <a:prstDash val="solid"/>
                      <a:round/>
                      <a:headEnd type="none" w="med" len="med"/>
                      <a:tailEnd type="none" w="med" len="med"/>
                    </a:lnB>
                    <a:solidFill>
                      <a:srgbClr val="D8E8F0"/>
                    </a:solidFill>
                  </a:tcPr>
                </a:tc>
                <a:tc>
                  <a:txBody>
                    <a:bodyPr/>
                    <a:lstStyle/>
                    <a:p>
                      <a:pPr marL="0" marR="0" lvl="0" indent="0" algn="l" rtl="0">
                        <a:lnSpc>
                          <a:spcPct val="115000"/>
                        </a:lnSpc>
                        <a:spcBef>
                          <a:spcPts val="0"/>
                        </a:spcBef>
                        <a:spcAft>
                          <a:spcPts val="0"/>
                        </a:spcAft>
                        <a:buClr>
                          <a:schemeClr val="dk1"/>
                        </a:buClr>
                        <a:buSzPct val="25000"/>
                        <a:buFont typeface="Cabin"/>
                        <a:buNone/>
                      </a:pPr>
                      <a:r>
                        <a:rPr lang="en-US" sz="1600" u="none" strike="noStrike" cap="none">
                          <a:solidFill>
                            <a:schemeClr val="dk1"/>
                          </a:solidFill>
                          <a:latin typeface="Cabin"/>
                          <a:ea typeface="Cabin"/>
                          <a:cs typeface="Cabin"/>
                          <a:sym typeface="Cabin"/>
                        </a:rPr>
                        <a:t>±5 %; adjusted for temperature and humidity</a:t>
                      </a:r>
                    </a:p>
                  </a:txBody>
                  <a:tcPr marL="68575" marR="68575" marT="0" marB="0" anchor="b">
                    <a:lnL w="12700" cap="flat" cmpd="sng">
                      <a:solidFill>
                        <a:schemeClr val="accent1"/>
                      </a:solidFill>
                      <a:prstDash val="solid"/>
                      <a:round/>
                      <a:headEnd type="none" w="med" len="med"/>
                      <a:tailEnd type="none" w="med" len="med"/>
                    </a:lnL>
                    <a:lnR w="12700" cap="flat" cmpd="sng">
                      <a:solidFill>
                        <a:schemeClr val="accent1"/>
                      </a:solidFill>
                      <a:prstDash val="solid"/>
                      <a:round/>
                      <a:headEnd type="none" w="med" len="med"/>
                      <a:tailEnd type="none" w="med" len="med"/>
                    </a:lnR>
                    <a:lnT w="12700" cap="flat" cmpd="sng">
                      <a:solidFill>
                        <a:schemeClr val="accent1"/>
                      </a:solidFill>
                      <a:prstDash val="solid"/>
                      <a:round/>
                      <a:headEnd type="none" w="med" len="med"/>
                      <a:tailEnd type="none" w="med" len="med"/>
                    </a:lnT>
                    <a:lnB w="12700" cap="flat" cmpd="sng">
                      <a:solidFill>
                        <a:schemeClr val="accent1"/>
                      </a:solidFill>
                      <a:prstDash val="solid"/>
                      <a:round/>
                      <a:headEnd type="none" w="med" len="med"/>
                      <a:tailEnd type="none" w="med" len="med"/>
                    </a:lnB>
                    <a:solidFill>
                      <a:srgbClr val="D8E8F0"/>
                    </a:solidFill>
                  </a:tcPr>
                </a:tc>
                <a:extLst>
                  <a:ext uri="{0D108BD9-81ED-4DB2-BD59-A6C34878D82A}">
                    <a16:rowId xmlns:a16="http://schemas.microsoft.com/office/drawing/2014/main" val="10012"/>
                  </a:ext>
                </a:extLst>
              </a:tr>
              <a:tr h="230000">
                <a:tc>
                  <a:txBody>
                    <a:bodyPr/>
                    <a:lstStyle/>
                    <a:p>
                      <a:pPr marL="0" marR="0" lvl="0" indent="0" algn="l" rtl="0">
                        <a:lnSpc>
                          <a:spcPct val="115000"/>
                        </a:lnSpc>
                        <a:spcBef>
                          <a:spcPts val="0"/>
                        </a:spcBef>
                        <a:spcAft>
                          <a:spcPts val="0"/>
                        </a:spcAft>
                        <a:buClr>
                          <a:schemeClr val="dk1"/>
                        </a:buClr>
                        <a:buSzPct val="25000"/>
                        <a:buFont typeface="Cabin"/>
                        <a:buNone/>
                      </a:pPr>
                      <a:r>
                        <a:rPr lang="en-US" sz="1600" u="none" strike="noStrike" cap="none">
                          <a:solidFill>
                            <a:schemeClr val="dk1"/>
                          </a:solidFill>
                          <a:latin typeface="Cabin"/>
                          <a:ea typeface="Cabin"/>
                          <a:cs typeface="Cabin"/>
                          <a:sym typeface="Cabin"/>
                        </a:rPr>
                        <a:t>Offset Recalibration</a:t>
                      </a:r>
                    </a:p>
                  </a:txBody>
                  <a:tcPr marL="68575" marR="68575" marT="0" marB="0" anchor="b">
                    <a:lnL w="12700" cap="flat" cmpd="sng">
                      <a:solidFill>
                        <a:schemeClr val="accent1"/>
                      </a:solidFill>
                      <a:prstDash val="solid"/>
                      <a:round/>
                      <a:headEnd type="none" w="med" len="med"/>
                      <a:tailEnd type="none" w="med" len="med"/>
                    </a:lnL>
                    <a:lnR w="12700" cap="flat" cmpd="sng">
                      <a:solidFill>
                        <a:schemeClr val="accent1"/>
                      </a:solidFill>
                      <a:prstDash val="solid"/>
                      <a:round/>
                      <a:headEnd type="none" w="med" len="med"/>
                      <a:tailEnd type="none" w="med" len="med"/>
                    </a:lnR>
                    <a:lnT w="12700" cap="flat" cmpd="sng">
                      <a:solidFill>
                        <a:schemeClr val="accent1"/>
                      </a:solidFill>
                      <a:prstDash val="solid"/>
                      <a:round/>
                      <a:headEnd type="none" w="med" len="med"/>
                      <a:tailEnd type="none" w="med" len="med"/>
                    </a:lnT>
                    <a:lnB w="12700" cap="flat" cmpd="sng">
                      <a:solidFill>
                        <a:schemeClr val="accent1"/>
                      </a:solidFill>
                      <a:prstDash val="solid"/>
                      <a:round/>
                      <a:headEnd type="none" w="med" len="med"/>
                      <a:tailEnd type="none" w="med" len="med"/>
                    </a:lnB>
                    <a:solidFill>
                      <a:srgbClr val="D8E8F0"/>
                    </a:solidFill>
                  </a:tcPr>
                </a:tc>
                <a:tc>
                  <a:txBody>
                    <a:bodyPr/>
                    <a:lstStyle/>
                    <a:p>
                      <a:pPr marL="0" marR="0" lvl="0" indent="0" algn="l" rtl="0">
                        <a:lnSpc>
                          <a:spcPct val="115000"/>
                        </a:lnSpc>
                        <a:spcBef>
                          <a:spcPts val="0"/>
                        </a:spcBef>
                        <a:spcAft>
                          <a:spcPts val="0"/>
                        </a:spcAft>
                        <a:buClr>
                          <a:schemeClr val="dk1"/>
                        </a:buClr>
                        <a:buSzPct val="25000"/>
                        <a:buFont typeface="Cabin"/>
                        <a:buNone/>
                      </a:pPr>
                      <a:r>
                        <a:rPr lang="en-US" sz="1600" u="none" strike="noStrike" cap="none">
                          <a:solidFill>
                            <a:schemeClr val="dk1"/>
                          </a:solidFill>
                          <a:latin typeface="Cabin"/>
                          <a:ea typeface="Cabin"/>
                          <a:cs typeface="Cabin"/>
                          <a:sym typeface="Cabin"/>
                        </a:rPr>
                        <a:t>Bi-annually</a:t>
                      </a:r>
                    </a:p>
                  </a:txBody>
                  <a:tcPr marL="68575" marR="68575" marT="0" marB="0" anchor="b">
                    <a:lnL w="12700" cap="flat" cmpd="sng">
                      <a:solidFill>
                        <a:schemeClr val="accent1"/>
                      </a:solidFill>
                      <a:prstDash val="solid"/>
                      <a:round/>
                      <a:headEnd type="none" w="med" len="med"/>
                      <a:tailEnd type="none" w="med" len="med"/>
                    </a:lnL>
                    <a:lnR w="12700" cap="flat" cmpd="sng">
                      <a:solidFill>
                        <a:schemeClr val="accent1"/>
                      </a:solidFill>
                      <a:prstDash val="solid"/>
                      <a:round/>
                      <a:headEnd type="none" w="med" len="med"/>
                      <a:tailEnd type="none" w="med" len="med"/>
                    </a:lnR>
                    <a:lnT w="12700" cap="flat" cmpd="sng">
                      <a:solidFill>
                        <a:schemeClr val="accent1"/>
                      </a:solidFill>
                      <a:prstDash val="solid"/>
                      <a:round/>
                      <a:headEnd type="none" w="med" len="med"/>
                      <a:tailEnd type="none" w="med" len="med"/>
                    </a:lnT>
                    <a:lnB w="12700" cap="flat" cmpd="sng">
                      <a:solidFill>
                        <a:schemeClr val="accent1"/>
                      </a:solidFill>
                      <a:prstDash val="solid"/>
                      <a:round/>
                      <a:headEnd type="none" w="med" len="med"/>
                      <a:tailEnd type="none" w="med" len="med"/>
                    </a:lnB>
                    <a:solidFill>
                      <a:srgbClr val="D8E8F0"/>
                    </a:solidFill>
                  </a:tcPr>
                </a:tc>
                <a:extLst>
                  <a:ext uri="{0D108BD9-81ED-4DB2-BD59-A6C34878D82A}">
                    <a16:rowId xmlns:a16="http://schemas.microsoft.com/office/drawing/2014/main" val="10013"/>
                  </a:ext>
                </a:extLst>
              </a:tr>
              <a:tr h="216525">
                <a:tc>
                  <a:txBody>
                    <a:bodyPr/>
                    <a:lstStyle/>
                    <a:p>
                      <a:pPr marL="0" marR="0" lvl="0" indent="0" algn="l" rtl="0">
                        <a:lnSpc>
                          <a:spcPct val="115000"/>
                        </a:lnSpc>
                        <a:spcBef>
                          <a:spcPts val="0"/>
                        </a:spcBef>
                        <a:spcAft>
                          <a:spcPts val="0"/>
                        </a:spcAft>
                        <a:buClr>
                          <a:schemeClr val="dk1"/>
                        </a:buClr>
                        <a:buSzPct val="25000"/>
                        <a:buFont typeface="Cabin"/>
                        <a:buNone/>
                      </a:pPr>
                      <a:r>
                        <a:rPr lang="en-US" sz="1600" u="none" strike="noStrike" cap="none">
                          <a:solidFill>
                            <a:schemeClr val="dk1"/>
                          </a:solidFill>
                          <a:latin typeface="Cabin"/>
                          <a:ea typeface="Cabin"/>
                          <a:cs typeface="Cabin"/>
                          <a:sym typeface="Cabin"/>
                        </a:rPr>
                        <a:t>Span Recalibration</a:t>
                      </a:r>
                    </a:p>
                  </a:txBody>
                  <a:tcPr marL="68575" marR="68575" marT="0" marB="0" anchor="b">
                    <a:lnL w="12700" cap="flat" cmpd="sng">
                      <a:solidFill>
                        <a:schemeClr val="accent1"/>
                      </a:solidFill>
                      <a:prstDash val="solid"/>
                      <a:round/>
                      <a:headEnd type="none" w="med" len="med"/>
                      <a:tailEnd type="none" w="med" len="med"/>
                    </a:lnL>
                    <a:lnR w="12700" cap="flat" cmpd="sng">
                      <a:solidFill>
                        <a:schemeClr val="accent1"/>
                      </a:solidFill>
                      <a:prstDash val="solid"/>
                      <a:round/>
                      <a:headEnd type="none" w="med" len="med"/>
                      <a:tailEnd type="none" w="med" len="med"/>
                    </a:lnR>
                    <a:lnT w="12700" cap="flat" cmpd="sng">
                      <a:solidFill>
                        <a:schemeClr val="accent1"/>
                      </a:solidFill>
                      <a:prstDash val="solid"/>
                      <a:round/>
                      <a:headEnd type="none" w="med" len="med"/>
                      <a:tailEnd type="none" w="med" len="med"/>
                    </a:lnT>
                    <a:lnB w="12700" cap="flat" cmpd="sng">
                      <a:solidFill>
                        <a:schemeClr val="accent1"/>
                      </a:solidFill>
                      <a:prstDash val="solid"/>
                      <a:round/>
                      <a:headEnd type="none" w="med" len="med"/>
                      <a:tailEnd type="none" w="med" len="med"/>
                    </a:lnB>
                    <a:solidFill>
                      <a:srgbClr val="D8E8F0"/>
                    </a:solidFill>
                  </a:tcPr>
                </a:tc>
                <a:tc>
                  <a:txBody>
                    <a:bodyPr/>
                    <a:lstStyle/>
                    <a:p>
                      <a:pPr marL="0" marR="0" lvl="0" indent="0" algn="l" rtl="0">
                        <a:lnSpc>
                          <a:spcPct val="115000"/>
                        </a:lnSpc>
                        <a:spcBef>
                          <a:spcPts val="0"/>
                        </a:spcBef>
                        <a:spcAft>
                          <a:spcPts val="0"/>
                        </a:spcAft>
                        <a:buClr>
                          <a:schemeClr val="dk1"/>
                        </a:buClr>
                        <a:buSzPct val="25000"/>
                        <a:buFont typeface="Cabin"/>
                        <a:buNone/>
                      </a:pPr>
                      <a:r>
                        <a:rPr lang="en-US" sz="1600" u="none" strike="noStrike" cap="none">
                          <a:solidFill>
                            <a:schemeClr val="dk1"/>
                          </a:solidFill>
                          <a:latin typeface="Cabin"/>
                          <a:ea typeface="Cabin"/>
                          <a:cs typeface="Cabin"/>
                          <a:sym typeface="Cabin"/>
                        </a:rPr>
                        <a:t>Bi-annually (calibration gas required)</a:t>
                      </a:r>
                    </a:p>
                  </a:txBody>
                  <a:tcPr marL="68575" marR="68575" marT="0" marB="0" anchor="b">
                    <a:lnL w="12700" cap="flat" cmpd="sng">
                      <a:solidFill>
                        <a:schemeClr val="accent1"/>
                      </a:solidFill>
                      <a:prstDash val="solid"/>
                      <a:round/>
                      <a:headEnd type="none" w="med" len="med"/>
                      <a:tailEnd type="none" w="med" len="med"/>
                    </a:lnL>
                    <a:lnR w="12700" cap="flat" cmpd="sng">
                      <a:solidFill>
                        <a:schemeClr val="accent1"/>
                      </a:solidFill>
                      <a:prstDash val="solid"/>
                      <a:round/>
                      <a:headEnd type="none" w="med" len="med"/>
                      <a:tailEnd type="none" w="med" len="med"/>
                    </a:lnR>
                    <a:lnT w="12700" cap="flat" cmpd="sng">
                      <a:solidFill>
                        <a:schemeClr val="accent1"/>
                      </a:solidFill>
                      <a:prstDash val="solid"/>
                      <a:round/>
                      <a:headEnd type="none" w="med" len="med"/>
                      <a:tailEnd type="none" w="med" len="med"/>
                    </a:lnT>
                    <a:lnB w="12700" cap="flat" cmpd="sng">
                      <a:solidFill>
                        <a:schemeClr val="accent1"/>
                      </a:solidFill>
                      <a:prstDash val="solid"/>
                      <a:round/>
                      <a:headEnd type="none" w="med" len="med"/>
                      <a:tailEnd type="none" w="med" len="med"/>
                    </a:lnB>
                    <a:solidFill>
                      <a:srgbClr val="D8E8F0"/>
                    </a:solidFill>
                  </a:tcPr>
                </a:tc>
                <a:extLst>
                  <a:ext uri="{0D108BD9-81ED-4DB2-BD59-A6C34878D82A}">
                    <a16:rowId xmlns:a16="http://schemas.microsoft.com/office/drawing/2014/main" val="10014"/>
                  </a:ext>
                </a:extLst>
              </a:tr>
            </a:tbl>
          </a:graphicData>
        </a:graphic>
      </p:graphicFrame>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Cabin"/>
              <a:buNone/>
            </a:pPr>
            <a:r>
              <a:rPr lang="en-US" sz="2800" b="0" i="0" u="none" strike="noStrike" cap="none">
                <a:solidFill>
                  <a:schemeClr val="lt1"/>
                </a:solidFill>
                <a:latin typeface="Cabin"/>
                <a:ea typeface="Cabin"/>
                <a:cs typeface="Cabin"/>
                <a:sym typeface="Cabin"/>
              </a:rPr>
              <a:t>INTERFERING GASES</a:t>
            </a:r>
          </a:p>
        </p:txBody>
      </p:sp>
      <p:sp>
        <p:nvSpPr>
          <p:cNvPr id="144" name="Shape 144"/>
          <p:cNvSpPr txBox="1">
            <a:spLocks noGrp="1"/>
          </p:cNvSpPr>
          <p:nvPr>
            <p:ph type="body" idx="1"/>
          </p:nvPr>
        </p:nvSpPr>
        <p:spPr>
          <a:xfrm>
            <a:off x="465933" y="2449436"/>
            <a:ext cx="6027075" cy="3678303"/>
          </a:xfrm>
          <a:prstGeom prst="rect">
            <a:avLst/>
          </a:prstGeom>
          <a:noFill/>
          <a:ln>
            <a:noFill/>
          </a:ln>
        </p:spPr>
        <p:txBody>
          <a:bodyPr lIns="91425" tIns="45700" rIns="91425" bIns="45700" anchor="ctr" anchorCtr="0">
            <a:noAutofit/>
          </a:bodyPr>
          <a:lstStyle/>
          <a:p>
            <a:pPr marL="306000" marR="0" lvl="0" indent="-306000" algn="l" rtl="0">
              <a:spcBef>
                <a:spcPts val="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Fruits and leaves emit a mixture of hydrocarbons, including ethylene</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Oxidation of these other gases cannot be readily distinguished from ethylene by the electrochemical sensor</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Causes ethylene value to be falsely high in the presence of other interfering gas</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PolarCept™ filter = Special “bubbler” mode</a:t>
            </a:r>
          </a:p>
          <a:p>
            <a:pPr marL="306000" marR="0" lvl="0" indent="-306000" algn="l" rtl="0">
              <a:spcBef>
                <a:spcPts val="1080"/>
              </a:spcBef>
              <a:spcAft>
                <a:spcPts val="0"/>
              </a:spcAft>
              <a:buClr>
                <a:schemeClr val="accent2"/>
              </a:buClr>
              <a:buSzPct val="92000"/>
              <a:buFont typeface="Noto Sans Symbols"/>
              <a:buNone/>
            </a:pPr>
            <a:endParaRPr sz="2400" b="0" i="0" u="none" strike="noStrike" cap="none">
              <a:solidFill>
                <a:schemeClr val="dk2"/>
              </a:solidFill>
              <a:latin typeface="Cabin"/>
              <a:ea typeface="Cabin"/>
              <a:cs typeface="Cabin"/>
              <a:sym typeface="Cabin"/>
            </a:endParaRPr>
          </a:p>
        </p:txBody>
      </p:sp>
      <p:pic>
        <p:nvPicPr>
          <p:cNvPr id="145" name="Shape 145"/>
          <p:cNvPicPr preferRelativeResize="0"/>
          <p:nvPr/>
        </p:nvPicPr>
        <p:blipFill rotWithShape="1">
          <a:blip r:embed="rId3">
            <a:alphaModFix/>
          </a:blip>
          <a:srcRect/>
          <a:stretch/>
        </p:blipFill>
        <p:spPr>
          <a:xfrm>
            <a:off x="7116599" y="2249650"/>
            <a:ext cx="4230156" cy="3809998"/>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Cabin"/>
              <a:buNone/>
            </a:pPr>
            <a:r>
              <a:rPr lang="en-US" sz="2800" b="0" i="0" u="none" strike="noStrike" cap="none">
                <a:solidFill>
                  <a:schemeClr val="lt1"/>
                </a:solidFill>
                <a:latin typeface="Cabin"/>
                <a:ea typeface="Cabin"/>
                <a:cs typeface="Cabin"/>
                <a:sym typeface="Cabin"/>
              </a:rPr>
              <a:t>POLARCEPT™ FILTER</a:t>
            </a:r>
          </a:p>
        </p:txBody>
      </p:sp>
      <p:pic>
        <p:nvPicPr>
          <p:cNvPr id="152" name="Shape 152"/>
          <p:cNvPicPr preferRelativeResize="0"/>
          <p:nvPr/>
        </p:nvPicPr>
        <p:blipFill rotWithShape="1">
          <a:blip r:embed="rId3">
            <a:alphaModFix/>
          </a:blip>
          <a:srcRect l="13682" r="11571"/>
          <a:stretch/>
        </p:blipFill>
        <p:spPr>
          <a:xfrm>
            <a:off x="6586907" y="2052978"/>
            <a:ext cx="4428200" cy="4567396"/>
          </a:xfrm>
          <a:prstGeom prst="rect">
            <a:avLst/>
          </a:prstGeom>
          <a:noFill/>
          <a:ln>
            <a:noFill/>
          </a:ln>
        </p:spPr>
      </p:pic>
      <p:pic>
        <p:nvPicPr>
          <p:cNvPr id="153" name="Shape 153"/>
          <p:cNvPicPr preferRelativeResize="0"/>
          <p:nvPr/>
        </p:nvPicPr>
        <p:blipFill rotWithShape="1">
          <a:blip r:embed="rId4">
            <a:alphaModFix/>
          </a:blip>
          <a:srcRect l="14252" t="25726" r="20597" b="10138"/>
          <a:stretch/>
        </p:blipFill>
        <p:spPr>
          <a:xfrm>
            <a:off x="978845" y="2600083"/>
            <a:ext cx="4876798" cy="3200398"/>
          </a:xfrm>
          <a:prstGeom prst="rect">
            <a:avLst/>
          </a:prstGeom>
          <a:noFill/>
          <a:ln>
            <a:noFill/>
          </a:ln>
        </p:spPr>
      </p:pic>
      <p:sp>
        <p:nvSpPr>
          <p:cNvPr id="154" name="Shape 154"/>
          <p:cNvSpPr/>
          <p:nvPr/>
        </p:nvSpPr>
        <p:spPr>
          <a:xfrm>
            <a:off x="6888736" y="2038952"/>
            <a:ext cx="1143000" cy="757396"/>
          </a:xfrm>
          <a:prstGeom prst="ellipse">
            <a:avLst/>
          </a:prstGeom>
          <a:noFill/>
          <a:ln w="5715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Clr>
                <a:schemeClr val="dk1"/>
              </a:buClr>
              <a:buFont typeface="Cabin"/>
              <a:buNone/>
            </a:pPr>
            <a:endParaRPr sz="1800">
              <a:solidFill>
                <a:schemeClr val="lt1"/>
              </a:solidFill>
              <a:latin typeface="Arial"/>
              <a:ea typeface="Arial"/>
              <a:cs typeface="Arial"/>
              <a:sym typeface="Arial"/>
            </a:endParaRP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Cabin"/>
              <a:buNone/>
            </a:pPr>
            <a:r>
              <a:rPr lang="en-US" sz="2800" b="0" i="0" u="none" strike="noStrike" cap="none">
                <a:solidFill>
                  <a:schemeClr val="lt1"/>
                </a:solidFill>
                <a:latin typeface="Cabin"/>
                <a:ea typeface="Cabin"/>
                <a:cs typeface="Cabin"/>
                <a:sym typeface="Cabin"/>
              </a:rPr>
              <a:t>POLARCEPT™ INTERFERING GAS TRAP OPERATION</a:t>
            </a:r>
          </a:p>
        </p:txBody>
      </p:sp>
      <p:sp>
        <p:nvSpPr>
          <p:cNvPr id="161" name="Shape 161"/>
          <p:cNvSpPr txBox="1">
            <a:spLocks noGrp="1"/>
          </p:cNvSpPr>
          <p:nvPr>
            <p:ph type="body" idx="1"/>
          </p:nvPr>
        </p:nvSpPr>
        <p:spPr>
          <a:xfrm>
            <a:off x="581193" y="4741048"/>
            <a:ext cx="11029614" cy="1970677"/>
          </a:xfrm>
          <a:prstGeom prst="rect">
            <a:avLst/>
          </a:prstGeom>
          <a:noFill/>
          <a:ln>
            <a:noFill/>
          </a:ln>
        </p:spPr>
        <p:txBody>
          <a:bodyPr lIns="91425" tIns="45700" rIns="91425" bIns="45700" anchor="ctr" anchorCtr="0">
            <a:noAutofit/>
          </a:bodyPr>
          <a:lstStyle/>
          <a:p>
            <a:pPr marL="306000" marR="0" lvl="0" indent="-306000" algn="l" rtl="0">
              <a:spcBef>
                <a:spcPts val="0"/>
              </a:spcBef>
              <a:spcAft>
                <a:spcPts val="0"/>
              </a:spcAft>
              <a:buClr>
                <a:schemeClr val="accent2"/>
              </a:buClr>
              <a:buSzPct val="92836"/>
              <a:buFont typeface="Noto Sans Symbols"/>
              <a:buChar char="◼"/>
            </a:pPr>
            <a:r>
              <a:rPr lang="en-US" sz="2220" b="0" i="0" u="none" strike="noStrike" cap="none">
                <a:solidFill>
                  <a:schemeClr val="dk2"/>
                </a:solidFill>
                <a:latin typeface="Cabin"/>
                <a:ea typeface="Cabin"/>
                <a:cs typeface="Cabin"/>
                <a:sym typeface="Cabin"/>
              </a:rPr>
              <a:t>Gas passes through trap. Ethylene passes beyond the trap to the sensor = oxidation occurs. </a:t>
            </a:r>
          </a:p>
          <a:p>
            <a:pPr marL="306000" marR="0" lvl="0" indent="-306000" algn="l" rtl="0">
              <a:spcBef>
                <a:spcPts val="1044"/>
              </a:spcBef>
              <a:spcAft>
                <a:spcPts val="0"/>
              </a:spcAft>
              <a:buClr>
                <a:schemeClr val="accent2"/>
              </a:buClr>
              <a:buSzPct val="92836"/>
              <a:buFont typeface="Noto Sans Symbols"/>
              <a:buChar char="◼"/>
            </a:pPr>
            <a:r>
              <a:rPr lang="en-US" sz="2220" b="0" i="0" u="none" strike="noStrike" cap="none">
                <a:solidFill>
                  <a:schemeClr val="dk2"/>
                </a:solidFill>
                <a:latin typeface="Cabin"/>
                <a:ea typeface="Cabin"/>
                <a:cs typeface="Cabin"/>
                <a:sym typeface="Cabin"/>
              </a:rPr>
              <a:t>CO2 is released as the oxidation product from the sensor.</a:t>
            </a:r>
          </a:p>
          <a:p>
            <a:pPr marL="306000" marR="0" lvl="0" indent="-306000" algn="l" rtl="0">
              <a:spcBef>
                <a:spcPts val="1044"/>
              </a:spcBef>
              <a:spcAft>
                <a:spcPts val="0"/>
              </a:spcAft>
              <a:buClr>
                <a:schemeClr val="accent2"/>
              </a:buClr>
              <a:buSzPct val="92836"/>
              <a:buFont typeface="Noto Sans Symbols"/>
              <a:buChar char="◼"/>
            </a:pPr>
            <a:r>
              <a:rPr lang="en-US" sz="2220" b="0" i="0" u="none" strike="noStrike" cap="none">
                <a:solidFill>
                  <a:schemeClr val="dk2"/>
                </a:solidFill>
                <a:latin typeface="Cabin"/>
                <a:ea typeface="Cabin"/>
                <a:cs typeface="Cabin"/>
                <a:sym typeface="Cabin"/>
              </a:rPr>
              <a:t>Not all C2H4 is consumed by the sensor, some will exit the 900</a:t>
            </a:r>
          </a:p>
          <a:p>
            <a:pPr marL="306000" marR="0" lvl="0" indent="-306000" algn="l" rtl="0">
              <a:spcBef>
                <a:spcPts val="1044"/>
              </a:spcBef>
              <a:spcAft>
                <a:spcPts val="0"/>
              </a:spcAft>
              <a:buClr>
                <a:schemeClr val="accent2"/>
              </a:buClr>
              <a:buSzPct val="92836"/>
              <a:buFont typeface="Noto Sans Symbols"/>
              <a:buChar char="◼"/>
            </a:pPr>
            <a:r>
              <a:rPr lang="en-US" sz="2220" b="0" i="0" u="none" strike="noStrike" cap="none">
                <a:solidFill>
                  <a:schemeClr val="dk2"/>
                </a:solidFill>
                <a:latin typeface="Cabin"/>
                <a:ea typeface="Cabin"/>
                <a:cs typeface="Cabin"/>
                <a:sym typeface="Cabin"/>
              </a:rPr>
              <a:t>~5% of displayed concentration is consumed by sensor</a:t>
            </a:r>
          </a:p>
          <a:p>
            <a:pPr marL="306000" marR="0" lvl="0" indent="-306000" algn="l" rtl="0">
              <a:spcBef>
                <a:spcPts val="1044"/>
              </a:spcBef>
              <a:spcAft>
                <a:spcPts val="0"/>
              </a:spcAft>
              <a:buClr>
                <a:schemeClr val="accent2"/>
              </a:buClr>
              <a:buSzPct val="92836"/>
              <a:buFont typeface="Noto Sans Symbols"/>
              <a:buNone/>
            </a:pPr>
            <a:endParaRPr sz="2220" b="0" i="0" u="none" strike="noStrike" cap="none">
              <a:solidFill>
                <a:schemeClr val="dk2"/>
              </a:solidFill>
              <a:latin typeface="Cabin"/>
              <a:ea typeface="Cabin"/>
              <a:cs typeface="Cabin"/>
              <a:sym typeface="Cabin"/>
            </a:endParaRPr>
          </a:p>
        </p:txBody>
      </p:sp>
      <p:sp>
        <p:nvSpPr>
          <p:cNvPr id="162" name="Shape 162"/>
          <p:cNvSpPr/>
          <p:nvPr/>
        </p:nvSpPr>
        <p:spPr>
          <a:xfrm>
            <a:off x="988445" y="2339459"/>
            <a:ext cx="10414659" cy="1997056"/>
          </a:xfrm>
          <a:prstGeom prst="rect">
            <a:avLst/>
          </a:prstGeom>
          <a:blipFill rotWithShape="1">
            <a:blip r:embed="rId3">
              <a:alphaModFix/>
            </a:blip>
            <a:stretch>
              <a:fillRect/>
            </a:stretch>
          </a:blipFill>
          <a:ln>
            <a:noFill/>
          </a:ln>
        </p:spPr>
        <p:txBody>
          <a:bodyPr lIns="91425" tIns="91425" rIns="91425" bIns="91425" anchor="ctr" anchorCtr="0">
            <a:noAutofit/>
          </a:bodyPr>
          <a:lstStyle/>
          <a:p>
            <a:pPr marL="0" marR="0" lvl="0" indent="0" algn="l" rtl="0">
              <a:spcBef>
                <a:spcPts val="0"/>
              </a:spcBef>
              <a:buClr>
                <a:schemeClr val="dk1"/>
              </a:buClr>
              <a:buFont typeface="Cabin"/>
              <a:buNone/>
            </a:pPr>
            <a:endParaRPr sz="1800">
              <a:solidFill>
                <a:schemeClr val="dk1"/>
              </a:solidFill>
              <a:latin typeface="Cabin"/>
              <a:ea typeface="Cabin"/>
              <a:cs typeface="Cabin"/>
              <a:sym typeface="Cabin"/>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anim calcmode="lin" valueType="num">
                                      <p:cBhvr additive="base">
                                        <p:cTn id="7" dur="2000"/>
                                        <p:tgtEl>
                                          <p:spTgt spid="162"/>
                                        </p:tgtEl>
                                        <p:attrNameLst>
                                          <p:attrName>ppt_w</p:attrName>
                                        </p:attrNameLst>
                                      </p:cBhvr>
                                      <p:tavLst>
                                        <p:tav tm="0">
                                          <p:val>
                                            <p:strVal val="0"/>
                                          </p:val>
                                        </p:tav>
                                        <p:tav tm="100000">
                                          <p:val>
                                            <p:strVal val="#ppt_w"/>
                                          </p:val>
                                        </p:tav>
                                      </p:tavLst>
                                    </p:anim>
                                    <p:anim calcmode="lin" valueType="num">
                                      <p:cBhvr additive="base">
                                        <p:cTn id="8" dur="2000"/>
                                        <p:tgtEl>
                                          <p:spTgt spid="16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581191" y="702156"/>
            <a:ext cx="11029616" cy="1013799"/>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Cabin"/>
              <a:buNone/>
            </a:pPr>
            <a:r>
              <a:rPr lang="en-US" sz="2800" b="0" i="0" u="none" strike="noStrike" cap="none">
                <a:solidFill>
                  <a:schemeClr val="lt1"/>
                </a:solidFill>
                <a:latin typeface="Cabin"/>
                <a:ea typeface="Cabin"/>
                <a:cs typeface="Cabin"/>
                <a:sym typeface="Cabin"/>
              </a:rPr>
              <a:t>USING POLARCEPT™</a:t>
            </a:r>
          </a:p>
        </p:txBody>
      </p:sp>
      <p:sp>
        <p:nvSpPr>
          <p:cNvPr id="169" name="Shape 169"/>
          <p:cNvSpPr txBox="1">
            <a:spLocks noGrp="1"/>
          </p:cNvSpPr>
          <p:nvPr>
            <p:ph type="body" idx="1"/>
          </p:nvPr>
        </p:nvSpPr>
        <p:spPr>
          <a:xfrm>
            <a:off x="581191" y="2180496"/>
            <a:ext cx="11029614" cy="3678303"/>
          </a:xfrm>
          <a:prstGeom prst="rect">
            <a:avLst/>
          </a:prstGeom>
          <a:noFill/>
          <a:ln>
            <a:noFill/>
          </a:ln>
        </p:spPr>
        <p:txBody>
          <a:bodyPr lIns="91425" tIns="45700" rIns="91425" bIns="45700" anchor="ctr" anchorCtr="0">
            <a:noAutofit/>
          </a:bodyPr>
          <a:lstStyle/>
          <a:p>
            <a:pPr marL="306000" marR="0" lvl="0" indent="-306000" algn="l" rtl="0">
              <a:spcBef>
                <a:spcPts val="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Uses conditioning chamber IN with distilled water</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Help reduce the interference measured when alcohol or other small polar molecules are present</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Help keep the electrochemical cell hydrated</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Measure time: 3-5 minutes</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Cleaning time: 8-17 minutes or more (at least twice the measure time)</a:t>
            </a:r>
          </a:p>
          <a:p>
            <a:pPr marL="306000" marR="0" lvl="0" indent="-306000" algn="l" rtl="0">
              <a:spcBef>
                <a:spcPts val="1080"/>
              </a:spcBef>
              <a:spcAft>
                <a:spcPts val="0"/>
              </a:spcAft>
              <a:buClr>
                <a:schemeClr val="accent2"/>
              </a:buClr>
              <a:buSzPct val="92000"/>
              <a:buFont typeface="Noto Sans Symbols"/>
              <a:buChar char="◼"/>
            </a:pPr>
            <a:r>
              <a:rPr lang="en-US" sz="2400" b="0" i="0" u="none" strike="noStrike" cap="none">
                <a:solidFill>
                  <a:schemeClr val="dk2"/>
                </a:solidFill>
                <a:latin typeface="Cabin"/>
                <a:ea typeface="Cabin"/>
                <a:cs typeface="Cabin"/>
                <a:sym typeface="Cabin"/>
              </a:rPr>
              <a:t>Sensor has a lag time of 2 min</a:t>
            </a:r>
          </a:p>
        </p:txBody>
      </p:sp>
    </p:spTree>
  </p:cSld>
  <p:clrMapOvr>
    <a:masterClrMapping/>
  </p:clrMapOvr>
  <p:transition spd="slow">
    <p:cut/>
  </p:transition>
</p:sld>
</file>

<file path=ppt/theme/theme1.xml><?xml version="1.0" encoding="utf-8"?>
<a:theme xmlns:a="http://schemas.openxmlformats.org/drawingml/2006/main" name="Dividend">
  <a:themeElements>
    <a:clrScheme name="Dividend">
      <a:dk1>
        <a:srgbClr val="000000"/>
      </a:dk1>
      <a:lt1>
        <a:srgbClr val="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4588</Words>
  <Application>Microsoft Office PowerPoint</Application>
  <PresentationFormat>Widescreen</PresentationFormat>
  <Paragraphs>386</Paragraphs>
  <Slides>33</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Cambria</vt:lpstr>
      <vt:lpstr>Calibri</vt:lpstr>
      <vt:lpstr>Cabin</vt:lpstr>
      <vt:lpstr>Arial</vt:lpstr>
      <vt:lpstr>Noto Sans Symbols</vt:lpstr>
      <vt:lpstr>Dividend</vt:lpstr>
      <vt:lpstr>F-900 PORTABLE ETHYLENE ANALYZER INSTRUMENT TRAINING</vt:lpstr>
      <vt:lpstr>F-900 FEATURES AND SPECIFICATIONS</vt:lpstr>
      <vt:lpstr>APPLICATIONS OF THE F-900 </vt:lpstr>
      <vt:lpstr>HOW DOES THE ELECTROCHEMICAL SENSOR WORK?</vt:lpstr>
      <vt:lpstr>C2H4 SENSOR SPECIFICATIONS</vt:lpstr>
      <vt:lpstr>INTERFERING GASES</vt:lpstr>
      <vt:lpstr>POLARCEPT™ FILTER</vt:lpstr>
      <vt:lpstr>POLARCEPT™ INTERFERING GAS TRAP OPERATION</vt:lpstr>
      <vt:lpstr>USING POLARCEPT™</vt:lpstr>
      <vt:lpstr>REGENERATING POLARCEPT™ - CLEANING THE WATER</vt:lpstr>
      <vt:lpstr>OPERATING THE F-900</vt:lpstr>
      <vt:lpstr>NAVIGATING MENUS</vt:lpstr>
      <vt:lpstr>SETUP MENU</vt:lpstr>
      <vt:lpstr>SETUP MEASURE</vt:lpstr>
      <vt:lpstr>MEASURE &gt; SENSOR STABILITY</vt:lpstr>
      <vt:lpstr>GRAPH MODE</vt:lpstr>
      <vt:lpstr>MONITOR MODE</vt:lpstr>
      <vt:lpstr> MONITOR MODE AND SETTINGS</vt:lpstr>
      <vt:lpstr>*OPTIONAL* GC EMULATION MODE</vt:lpstr>
      <vt:lpstr>SETUP AUTOSAVE</vt:lpstr>
      <vt:lpstr>SETUP SENSOR</vt:lpstr>
      <vt:lpstr>SETUP CALIBRATION</vt:lpstr>
      <vt:lpstr>SETUP TIME</vt:lpstr>
      <vt:lpstr>SETUP CHAMBER</vt:lpstr>
      <vt:lpstr>SETUP CHAMBER</vt:lpstr>
      <vt:lpstr>SETUP TERMINAL CONTROL</vt:lpstr>
      <vt:lpstr>VIEW MENU</vt:lpstr>
      <vt:lpstr>FILE MENU</vt:lpstr>
      <vt:lpstr>DATA FILE</vt:lpstr>
      <vt:lpstr>POLARCEPT DATA</vt:lpstr>
      <vt:lpstr> FIRMWARE UPDATE V4.6.6.0</vt:lpstr>
      <vt:lpstr>F-900 PACKAGES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F-900 PORTABLE ETHYLENE ANALYZER INSTRUMENT TRAINING</dc:title>
  <dc:creator>Carlee</dc:creator>
  <cp:lastModifiedBy>Carlee Michelson</cp:lastModifiedBy>
  <cp:revision>3</cp:revision>
  <dcterms:modified xsi:type="dcterms:W3CDTF">2016-03-14T20:40:40Z</dcterms:modified>
</cp:coreProperties>
</file>